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6" r:id="rId1"/>
  </p:sldMasterIdLst>
  <p:notesMasterIdLst>
    <p:notesMasterId r:id="rId17"/>
  </p:notesMasterIdLst>
  <p:sldIdLst>
    <p:sldId id="322" r:id="rId2"/>
    <p:sldId id="259" r:id="rId3"/>
    <p:sldId id="340" r:id="rId4"/>
    <p:sldId id="356" r:id="rId5"/>
    <p:sldId id="343" r:id="rId6"/>
    <p:sldId id="344" r:id="rId7"/>
    <p:sldId id="352" r:id="rId8"/>
    <p:sldId id="298" r:id="rId9"/>
    <p:sldId id="335" r:id="rId10"/>
    <p:sldId id="316" r:id="rId11"/>
    <p:sldId id="317" r:id="rId12"/>
    <p:sldId id="358" r:id="rId13"/>
    <p:sldId id="318" r:id="rId14"/>
    <p:sldId id="320" r:id="rId15"/>
    <p:sldId id="348" r:id="rId1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arlene Lokotui" initials="EL" lastIdx="8" clrIdx="0">
    <p:extLst>
      <p:ext uri="{19B8F6BF-5375-455C-9EA6-DF929625EA0E}">
        <p15:presenceInfo xmlns:p15="http://schemas.microsoft.com/office/powerpoint/2012/main" userId="S-1-5-21-1450188903-2813225617-713344042-492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D1E82F-FADB-DF2C-FD90-040DA97D09C2}" v="92" dt="2022-09-12T20:40:06.295"/>
    <p1510:client id="{4A7C6701-406C-A56E-5DD1-80ED2353C707}" v="190" dt="2022-09-11T23:42:19.600"/>
    <p1510:client id="{4CB48E8F-DA1A-0E5C-4789-0F6DD7346964}" v="58" dt="2022-09-22T22:59:01.409"/>
    <p1510:client id="{77748B04-3344-FC3F-5579-5633C035FED4}" v="591" dt="2022-09-22T02:18:45.946"/>
    <p1510:client id="{E1BA3C03-1DD0-60C4-C5A7-1CE0F5CD73C9}" v="107" dt="2022-09-22T22:00:08.56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Veikune" userId="S::ana.veikune@usp.ac.fj::c75c0a49-2d0d-436a-a610-2069a328fde5" providerId="AD" clId="Web-{E1BA3C03-1DD0-60C4-C5A7-1CE0F5CD73C9}"/>
    <pc:docChg chg="modSld">
      <pc:chgData name="Ana Veikune" userId="S::ana.veikune@usp.ac.fj::c75c0a49-2d0d-436a-a610-2069a328fde5" providerId="AD" clId="Web-{E1BA3C03-1DD0-60C4-C5A7-1CE0F5CD73C9}" dt="2022-09-22T22:00:08.566" v="73"/>
      <pc:docMkLst>
        <pc:docMk/>
      </pc:docMkLst>
      <pc:sldChg chg="modSp">
        <pc:chgData name="Ana Veikune" userId="S::ana.veikune@usp.ac.fj::c75c0a49-2d0d-436a-a610-2069a328fde5" providerId="AD" clId="Web-{E1BA3C03-1DD0-60C4-C5A7-1CE0F5CD73C9}" dt="2022-09-22T21:53:35.507" v="14"/>
        <pc:sldMkLst>
          <pc:docMk/>
          <pc:sldMk cId="2644640583" sldId="259"/>
        </pc:sldMkLst>
        <pc:spChg chg="mod">
          <ac:chgData name="Ana Veikune" userId="S::ana.veikune@usp.ac.fj::c75c0a49-2d0d-436a-a610-2069a328fde5" providerId="AD" clId="Web-{E1BA3C03-1DD0-60C4-C5A7-1CE0F5CD73C9}" dt="2022-09-22T21:53:21.288" v="2" actId="20577"/>
          <ac:spMkLst>
            <pc:docMk/>
            <pc:sldMk cId="2644640583" sldId="259"/>
            <ac:spMk id="2" creationId="{129586A7-9857-4ECB-B486-03F4919D68C9}"/>
          </ac:spMkLst>
        </pc:spChg>
        <pc:graphicFrameChg chg="mod modGraphic">
          <ac:chgData name="Ana Veikune" userId="S::ana.veikune@usp.ac.fj::c75c0a49-2d0d-436a-a610-2069a328fde5" providerId="AD" clId="Web-{E1BA3C03-1DD0-60C4-C5A7-1CE0F5CD73C9}" dt="2022-09-22T21:53:35.507" v="14"/>
          <ac:graphicFrameMkLst>
            <pc:docMk/>
            <pc:sldMk cId="2644640583" sldId="259"/>
            <ac:graphicFrameMk id="7" creationId="{00000000-0000-0000-0000-000000000000}"/>
          </ac:graphicFrameMkLst>
        </pc:graphicFrameChg>
      </pc:sldChg>
      <pc:sldChg chg="modSp">
        <pc:chgData name="Ana Veikune" userId="S::ana.veikune@usp.ac.fj::c75c0a49-2d0d-436a-a610-2069a328fde5" providerId="AD" clId="Web-{E1BA3C03-1DD0-60C4-C5A7-1CE0F5CD73C9}" dt="2022-09-22T21:57:25.952" v="54" actId="20577"/>
        <pc:sldMkLst>
          <pc:docMk/>
          <pc:sldMk cId="490554265" sldId="317"/>
        </pc:sldMkLst>
        <pc:spChg chg="mod">
          <ac:chgData name="Ana Veikune" userId="S::ana.veikune@usp.ac.fj::c75c0a49-2d0d-436a-a610-2069a328fde5" providerId="AD" clId="Web-{E1BA3C03-1DD0-60C4-C5A7-1CE0F5CD73C9}" dt="2022-09-22T21:57:25.952" v="54" actId="20577"/>
          <ac:spMkLst>
            <pc:docMk/>
            <pc:sldMk cId="490554265" sldId="317"/>
            <ac:spMk id="11" creationId="{00000000-0000-0000-0000-000000000000}"/>
          </ac:spMkLst>
        </pc:spChg>
      </pc:sldChg>
      <pc:sldChg chg="addSp delSp modSp">
        <pc:chgData name="Ana Veikune" userId="S::ana.veikune@usp.ac.fj::c75c0a49-2d0d-436a-a610-2069a328fde5" providerId="AD" clId="Web-{E1BA3C03-1DD0-60C4-C5A7-1CE0F5CD73C9}" dt="2022-09-22T22:00:08.566" v="73"/>
        <pc:sldMkLst>
          <pc:docMk/>
          <pc:sldMk cId="217817693" sldId="322"/>
        </pc:sldMkLst>
        <pc:spChg chg="mod">
          <ac:chgData name="Ana Veikune" userId="S::ana.veikune@usp.ac.fj::c75c0a49-2d0d-436a-a610-2069a328fde5" providerId="AD" clId="Web-{E1BA3C03-1DD0-60C4-C5A7-1CE0F5CD73C9}" dt="2022-09-22T21:59:27.502" v="67" actId="14100"/>
          <ac:spMkLst>
            <pc:docMk/>
            <pc:sldMk cId="217817693" sldId="322"/>
            <ac:spMk id="2" creationId="{95948EBA-930D-898E-7F5C-FC160129ABA3}"/>
          </ac:spMkLst>
        </pc:spChg>
        <pc:spChg chg="del mod">
          <ac:chgData name="Ana Veikune" userId="S::ana.veikune@usp.ac.fj::c75c0a49-2d0d-436a-a610-2069a328fde5" providerId="AD" clId="Web-{E1BA3C03-1DD0-60C4-C5A7-1CE0F5CD73C9}" dt="2022-09-22T21:59:41.612" v="70"/>
          <ac:spMkLst>
            <pc:docMk/>
            <pc:sldMk cId="217817693" sldId="322"/>
            <ac:spMk id="6" creationId="{95948EBA-930D-898E-7F5C-FC160129ABA3}"/>
          </ac:spMkLst>
        </pc:spChg>
        <pc:spChg chg="add mod">
          <ac:chgData name="Ana Veikune" userId="S::ana.veikune@usp.ac.fj::c75c0a49-2d0d-436a-a610-2069a328fde5" providerId="AD" clId="Web-{E1BA3C03-1DD0-60C4-C5A7-1CE0F5CD73C9}" dt="2022-09-22T22:00:08.566" v="73"/>
          <ac:spMkLst>
            <pc:docMk/>
            <pc:sldMk cId="217817693" sldId="322"/>
            <ac:spMk id="9" creationId="{4C18377F-40D3-00A9-21BD-A89B29693086}"/>
          </ac:spMkLst>
        </pc:spChg>
      </pc:sldChg>
      <pc:sldChg chg="modSp">
        <pc:chgData name="Ana Veikune" userId="S::ana.veikune@usp.ac.fj::c75c0a49-2d0d-436a-a610-2069a328fde5" providerId="AD" clId="Web-{E1BA3C03-1DD0-60C4-C5A7-1CE0F5CD73C9}" dt="2022-09-22T21:56:41.029" v="49" actId="20577"/>
        <pc:sldMkLst>
          <pc:docMk/>
          <pc:sldMk cId="1510598631" sldId="335"/>
        </pc:sldMkLst>
        <pc:spChg chg="mod">
          <ac:chgData name="Ana Veikune" userId="S::ana.veikune@usp.ac.fj::c75c0a49-2d0d-436a-a610-2069a328fde5" providerId="AD" clId="Web-{E1BA3C03-1DD0-60C4-C5A7-1CE0F5CD73C9}" dt="2022-09-22T21:56:41.029" v="49" actId="20577"/>
          <ac:spMkLst>
            <pc:docMk/>
            <pc:sldMk cId="1510598631" sldId="335"/>
            <ac:spMk id="6" creationId="{00000000-0000-0000-0000-000000000000}"/>
          </ac:spMkLst>
        </pc:spChg>
      </pc:sldChg>
      <pc:sldChg chg="modSp">
        <pc:chgData name="Ana Veikune" userId="S::ana.veikune@usp.ac.fj::c75c0a49-2d0d-436a-a610-2069a328fde5" providerId="AD" clId="Web-{E1BA3C03-1DD0-60C4-C5A7-1CE0F5CD73C9}" dt="2022-09-22T21:54:52.713" v="24" actId="20577"/>
        <pc:sldMkLst>
          <pc:docMk/>
          <pc:sldMk cId="2605018064" sldId="340"/>
        </pc:sldMkLst>
        <pc:spChg chg="mod">
          <ac:chgData name="Ana Veikune" userId="S::ana.veikune@usp.ac.fj::c75c0a49-2d0d-436a-a610-2069a328fde5" providerId="AD" clId="Web-{E1BA3C03-1DD0-60C4-C5A7-1CE0F5CD73C9}" dt="2022-09-22T21:54:52.713" v="24" actId="20577"/>
          <ac:spMkLst>
            <pc:docMk/>
            <pc:sldMk cId="2605018064" sldId="340"/>
            <ac:spMk id="2" creationId="{00000000-0000-0000-0000-000000000000}"/>
          </ac:spMkLst>
        </pc:spChg>
      </pc:sldChg>
      <pc:sldChg chg="modSp">
        <pc:chgData name="Ana Veikune" userId="S::ana.veikune@usp.ac.fj::c75c0a49-2d0d-436a-a610-2069a328fde5" providerId="AD" clId="Web-{E1BA3C03-1DD0-60C4-C5A7-1CE0F5CD73C9}" dt="2022-09-22T21:57:58.531" v="58" actId="14100"/>
        <pc:sldMkLst>
          <pc:docMk/>
          <pc:sldMk cId="246855928" sldId="358"/>
        </pc:sldMkLst>
        <pc:spChg chg="mod">
          <ac:chgData name="Ana Veikune" userId="S::ana.veikune@usp.ac.fj::c75c0a49-2d0d-436a-a610-2069a328fde5" providerId="AD" clId="Web-{E1BA3C03-1DD0-60C4-C5A7-1CE0F5CD73C9}" dt="2022-09-22T21:57:58.531" v="58" actId="14100"/>
          <ac:spMkLst>
            <pc:docMk/>
            <pc:sldMk cId="246855928" sldId="358"/>
            <ac:spMk id="2" creationId="{00000000-0000-0000-0000-000000000000}"/>
          </ac:spMkLst>
        </pc:spChg>
      </pc:sldChg>
    </pc:docChg>
  </pc:docChgLst>
  <pc:docChgLst>
    <pc:chgData name="Earlene Lokotui" userId="S::earlene.lokotui@usp.ac.fj::d2bf8807-17be-45b2-83fc-7340ba43c162" providerId="AD" clId="Web-{4A7C6701-406C-A56E-5DD1-80ED2353C707}"/>
    <pc:docChg chg="modSld">
      <pc:chgData name="Earlene Lokotui" userId="S::earlene.lokotui@usp.ac.fj::d2bf8807-17be-45b2-83fc-7340ba43c162" providerId="AD" clId="Web-{4A7C6701-406C-A56E-5DD1-80ED2353C707}" dt="2022-09-11T23:42:19.600" v="175" actId="20577"/>
      <pc:docMkLst>
        <pc:docMk/>
      </pc:docMkLst>
      <pc:sldChg chg="addSp delSp modSp">
        <pc:chgData name="Earlene Lokotui" userId="S::earlene.lokotui@usp.ac.fj::d2bf8807-17be-45b2-83fc-7340ba43c162" providerId="AD" clId="Web-{4A7C6701-406C-A56E-5DD1-80ED2353C707}" dt="2022-09-11T23:42:19.600" v="175" actId="20577"/>
        <pc:sldMkLst>
          <pc:docMk/>
          <pc:sldMk cId="2644640583" sldId="259"/>
        </pc:sldMkLst>
        <pc:spChg chg="mod">
          <ac:chgData name="Earlene Lokotui" userId="S::earlene.lokotui@usp.ac.fj::d2bf8807-17be-45b2-83fc-7340ba43c162" providerId="AD" clId="Web-{4A7C6701-406C-A56E-5DD1-80ED2353C707}" dt="2022-09-11T23:42:19.600" v="175" actId="20577"/>
          <ac:spMkLst>
            <pc:docMk/>
            <pc:sldMk cId="2644640583" sldId="259"/>
            <ac:spMk id="2" creationId="{129586A7-9857-4ECB-B486-03F4919D68C9}"/>
          </ac:spMkLst>
        </pc:spChg>
        <pc:spChg chg="del">
          <ac:chgData name="Earlene Lokotui" userId="S::earlene.lokotui@usp.ac.fj::d2bf8807-17be-45b2-83fc-7340ba43c162" providerId="AD" clId="Web-{4A7C6701-406C-A56E-5DD1-80ED2353C707}" dt="2022-09-11T23:36:58.560" v="0"/>
          <ac:spMkLst>
            <pc:docMk/>
            <pc:sldMk cId="2644640583" sldId="259"/>
            <ac:spMk id="53" creationId="{42285737-90EE-47DC-AC80-8AE156B11969}"/>
          </ac:spMkLst>
        </pc:spChg>
        <pc:spChg chg="add">
          <ac:chgData name="Earlene Lokotui" userId="S::earlene.lokotui@usp.ac.fj::d2bf8807-17be-45b2-83fc-7340ba43c162" providerId="AD" clId="Web-{4A7C6701-406C-A56E-5DD1-80ED2353C707}" dt="2022-09-11T23:36:58.560" v="0"/>
          <ac:spMkLst>
            <pc:docMk/>
            <pc:sldMk cId="2644640583" sldId="259"/>
            <ac:spMk id="71" creationId="{91DC6ABD-215C-4EA8-A483-CEF5B99AB385}"/>
          </ac:spMkLst>
        </pc:spChg>
        <pc:spChg chg="add">
          <ac:chgData name="Earlene Lokotui" userId="S::earlene.lokotui@usp.ac.fj::d2bf8807-17be-45b2-83fc-7340ba43c162" providerId="AD" clId="Web-{4A7C6701-406C-A56E-5DD1-80ED2353C707}" dt="2022-09-11T23:36:58.560" v="0"/>
          <ac:spMkLst>
            <pc:docMk/>
            <pc:sldMk cId="2644640583" sldId="259"/>
            <ac:spMk id="77" creationId="{04357C93-F0CB-4A1C-8F77-4E9063789819}"/>
          </ac:spMkLst>
        </pc:spChg>
        <pc:grpChg chg="del">
          <ac:chgData name="Earlene Lokotui" userId="S::earlene.lokotui@usp.ac.fj::d2bf8807-17be-45b2-83fc-7340ba43c162" providerId="AD" clId="Web-{4A7C6701-406C-A56E-5DD1-80ED2353C707}" dt="2022-09-11T23:36:58.560" v="0"/>
          <ac:grpSpMkLst>
            <pc:docMk/>
            <pc:sldMk cId="2644640583" sldId="259"/>
            <ac:grpSpMk id="55" creationId="{B57BDC17-F1B3-455F-BBF1-680AA1F25C06}"/>
          </ac:grpSpMkLst>
        </pc:grpChg>
        <pc:grpChg chg="add">
          <ac:chgData name="Earlene Lokotui" userId="S::earlene.lokotui@usp.ac.fj::d2bf8807-17be-45b2-83fc-7340ba43c162" providerId="AD" clId="Web-{4A7C6701-406C-A56E-5DD1-80ED2353C707}" dt="2022-09-11T23:36:58.560" v="0"/>
          <ac:grpSpMkLst>
            <pc:docMk/>
            <pc:sldMk cId="2644640583" sldId="259"/>
            <ac:grpSpMk id="73" creationId="{3AF6A671-C637-4547-85F4-51B6D1881399}"/>
          </ac:grpSpMkLst>
        </pc:grpChg>
        <pc:graphicFrameChg chg="mod modGraphic">
          <ac:chgData name="Earlene Lokotui" userId="S::earlene.lokotui@usp.ac.fj::d2bf8807-17be-45b2-83fc-7340ba43c162" providerId="AD" clId="Web-{4A7C6701-406C-A56E-5DD1-80ED2353C707}" dt="2022-09-11T23:41:50.959" v="172"/>
          <ac:graphicFrameMkLst>
            <pc:docMk/>
            <pc:sldMk cId="2644640583" sldId="259"/>
            <ac:graphicFrameMk id="7" creationId="{00000000-0000-0000-0000-000000000000}"/>
          </ac:graphicFrameMkLst>
        </pc:graphicFrameChg>
      </pc:sldChg>
    </pc:docChg>
  </pc:docChgLst>
  <pc:docChgLst>
    <pc:chgData name="Ana Veikune" userId="S::ana.veikune@usp.ac.fj::c75c0a49-2d0d-436a-a610-2069a328fde5" providerId="AD" clId="Web-{4CB48E8F-DA1A-0E5C-4789-0F6DD7346964}"/>
    <pc:docChg chg="modSld">
      <pc:chgData name="Ana Veikune" userId="S::ana.veikune@usp.ac.fj::c75c0a49-2d0d-436a-a610-2069a328fde5" providerId="AD" clId="Web-{4CB48E8F-DA1A-0E5C-4789-0F6DD7346964}" dt="2022-09-22T22:59:00.862" v="48" actId="20577"/>
      <pc:docMkLst>
        <pc:docMk/>
      </pc:docMkLst>
      <pc:sldChg chg="modSp">
        <pc:chgData name="Ana Veikune" userId="S::ana.veikune@usp.ac.fj::c75c0a49-2d0d-436a-a610-2069a328fde5" providerId="AD" clId="Web-{4CB48E8F-DA1A-0E5C-4789-0F6DD7346964}" dt="2022-09-22T22:51:11.725" v="1"/>
        <pc:sldMkLst>
          <pc:docMk/>
          <pc:sldMk cId="2644640583" sldId="259"/>
        </pc:sldMkLst>
        <pc:graphicFrameChg chg="mod modGraphic">
          <ac:chgData name="Ana Veikune" userId="S::ana.veikune@usp.ac.fj::c75c0a49-2d0d-436a-a610-2069a328fde5" providerId="AD" clId="Web-{4CB48E8F-DA1A-0E5C-4789-0F6DD7346964}" dt="2022-09-22T22:51:11.725" v="1"/>
          <ac:graphicFrameMkLst>
            <pc:docMk/>
            <pc:sldMk cId="2644640583" sldId="259"/>
            <ac:graphicFrameMk id="7" creationId="{00000000-0000-0000-0000-000000000000}"/>
          </ac:graphicFrameMkLst>
        </pc:graphicFrameChg>
      </pc:sldChg>
      <pc:sldChg chg="modSp">
        <pc:chgData name="Ana Veikune" userId="S::ana.veikune@usp.ac.fj::c75c0a49-2d0d-436a-a610-2069a328fde5" providerId="AD" clId="Web-{4CB48E8F-DA1A-0E5C-4789-0F6DD7346964}" dt="2022-09-22T22:54:48.262" v="14" actId="20577"/>
        <pc:sldMkLst>
          <pc:docMk/>
          <pc:sldMk cId="4096528873" sldId="298"/>
        </pc:sldMkLst>
        <pc:spChg chg="mod">
          <ac:chgData name="Ana Veikune" userId="S::ana.veikune@usp.ac.fj::c75c0a49-2d0d-436a-a610-2069a328fde5" providerId="AD" clId="Web-{4CB48E8F-DA1A-0E5C-4789-0F6DD7346964}" dt="2022-09-22T22:54:48.262" v="14" actId="20577"/>
          <ac:spMkLst>
            <pc:docMk/>
            <pc:sldMk cId="4096528873" sldId="298"/>
            <ac:spMk id="2" creationId="{00000000-0000-0000-0000-000000000000}"/>
          </ac:spMkLst>
        </pc:spChg>
      </pc:sldChg>
      <pc:sldChg chg="modSp">
        <pc:chgData name="Ana Veikune" userId="S::ana.veikune@usp.ac.fj::c75c0a49-2d0d-436a-a610-2069a328fde5" providerId="AD" clId="Web-{4CB48E8F-DA1A-0E5C-4789-0F6DD7346964}" dt="2022-09-22T22:56:32.796" v="25" actId="20577"/>
        <pc:sldMkLst>
          <pc:docMk/>
          <pc:sldMk cId="490554265" sldId="317"/>
        </pc:sldMkLst>
        <pc:spChg chg="mod">
          <ac:chgData name="Ana Veikune" userId="S::ana.veikune@usp.ac.fj::c75c0a49-2d0d-436a-a610-2069a328fde5" providerId="AD" clId="Web-{4CB48E8F-DA1A-0E5C-4789-0F6DD7346964}" dt="2022-09-22T22:56:01.435" v="20" actId="20577"/>
          <ac:spMkLst>
            <pc:docMk/>
            <pc:sldMk cId="490554265" sldId="317"/>
            <ac:spMk id="3" creationId="{00000000-0000-0000-0000-000000000000}"/>
          </ac:spMkLst>
        </pc:spChg>
        <pc:spChg chg="mod">
          <ac:chgData name="Ana Veikune" userId="S::ana.veikune@usp.ac.fj::c75c0a49-2d0d-436a-a610-2069a328fde5" providerId="AD" clId="Web-{4CB48E8F-DA1A-0E5C-4789-0F6DD7346964}" dt="2022-09-22T22:56:32.796" v="25" actId="20577"/>
          <ac:spMkLst>
            <pc:docMk/>
            <pc:sldMk cId="490554265" sldId="317"/>
            <ac:spMk id="12" creationId="{00000000-0000-0000-0000-000000000000}"/>
          </ac:spMkLst>
        </pc:spChg>
      </pc:sldChg>
      <pc:sldChg chg="modSp">
        <pc:chgData name="Ana Veikune" userId="S::ana.veikune@usp.ac.fj::c75c0a49-2d0d-436a-a610-2069a328fde5" providerId="AD" clId="Web-{4CB48E8F-DA1A-0E5C-4789-0F6DD7346964}" dt="2022-09-22T22:58:22.299" v="43" actId="20577"/>
        <pc:sldMkLst>
          <pc:docMk/>
          <pc:sldMk cId="2277425441" sldId="318"/>
        </pc:sldMkLst>
        <pc:graphicFrameChg chg="modGraphic">
          <ac:chgData name="Ana Veikune" userId="S::ana.veikune@usp.ac.fj::c75c0a49-2d0d-436a-a610-2069a328fde5" providerId="AD" clId="Web-{4CB48E8F-DA1A-0E5C-4789-0F6DD7346964}" dt="2022-09-22T22:58:22.299" v="43" actId="20577"/>
          <ac:graphicFrameMkLst>
            <pc:docMk/>
            <pc:sldMk cId="2277425441" sldId="318"/>
            <ac:graphicFrameMk id="2" creationId="{00000000-0000-0000-0000-000000000000}"/>
          </ac:graphicFrameMkLst>
        </pc:graphicFrameChg>
      </pc:sldChg>
      <pc:sldChg chg="modSp">
        <pc:chgData name="Ana Veikune" userId="S::ana.veikune@usp.ac.fj::c75c0a49-2d0d-436a-a610-2069a328fde5" providerId="AD" clId="Web-{4CB48E8F-DA1A-0E5C-4789-0F6DD7346964}" dt="2022-09-22T22:52:32.399" v="10" actId="20577"/>
        <pc:sldMkLst>
          <pc:docMk/>
          <pc:sldMk cId="2605018064" sldId="340"/>
        </pc:sldMkLst>
        <pc:spChg chg="mod">
          <ac:chgData name="Ana Veikune" userId="S::ana.veikune@usp.ac.fj::c75c0a49-2d0d-436a-a610-2069a328fde5" providerId="AD" clId="Web-{4CB48E8F-DA1A-0E5C-4789-0F6DD7346964}" dt="2022-09-22T22:52:32.399" v="10" actId="20577"/>
          <ac:spMkLst>
            <pc:docMk/>
            <pc:sldMk cId="2605018064" sldId="340"/>
            <ac:spMk id="3" creationId="{00000000-0000-0000-0000-000000000000}"/>
          </ac:spMkLst>
        </pc:spChg>
      </pc:sldChg>
      <pc:sldChg chg="modSp">
        <pc:chgData name="Ana Veikune" userId="S::ana.veikune@usp.ac.fj::c75c0a49-2d0d-436a-a610-2069a328fde5" providerId="AD" clId="Web-{4CB48E8F-DA1A-0E5C-4789-0F6DD7346964}" dt="2022-09-22T22:59:00.862" v="48" actId="20577"/>
        <pc:sldMkLst>
          <pc:docMk/>
          <pc:sldMk cId="1735480085" sldId="348"/>
        </pc:sldMkLst>
        <pc:spChg chg="mod">
          <ac:chgData name="Ana Veikune" userId="S::ana.veikune@usp.ac.fj::c75c0a49-2d0d-436a-a610-2069a328fde5" providerId="AD" clId="Web-{4CB48E8F-DA1A-0E5C-4789-0F6DD7346964}" dt="2022-09-22T22:59:00.862" v="48" actId="20577"/>
          <ac:spMkLst>
            <pc:docMk/>
            <pc:sldMk cId="1735480085" sldId="348"/>
            <ac:spMk id="6" creationId="{00000000-0000-0000-0000-000000000000}"/>
          </ac:spMkLst>
        </pc:spChg>
      </pc:sldChg>
    </pc:docChg>
  </pc:docChgLst>
  <pc:docChgLst>
    <pc:chgData name="Ana Veikune" userId="S::ana.veikune@usp.ac.fj::c75c0a49-2d0d-436a-a610-2069a328fde5" providerId="AD" clId="Web-{77748B04-3344-FC3F-5579-5633C035FED4}"/>
    <pc:docChg chg="delSld modSld">
      <pc:chgData name="Ana Veikune" userId="S::ana.veikune@usp.ac.fj::c75c0a49-2d0d-436a-a610-2069a328fde5" providerId="AD" clId="Web-{77748B04-3344-FC3F-5579-5633C035FED4}" dt="2022-09-22T02:18:42.492" v="441"/>
      <pc:docMkLst>
        <pc:docMk/>
      </pc:docMkLst>
      <pc:sldChg chg="modSp">
        <pc:chgData name="Ana Veikune" userId="S::ana.veikune@usp.ac.fj::c75c0a49-2d0d-436a-a610-2069a328fde5" providerId="AD" clId="Web-{77748B04-3344-FC3F-5579-5633C035FED4}" dt="2022-09-22T02:18:42.492" v="441"/>
        <pc:sldMkLst>
          <pc:docMk/>
          <pc:sldMk cId="2644640583" sldId="259"/>
        </pc:sldMkLst>
        <pc:graphicFrameChg chg="mod modGraphic">
          <ac:chgData name="Ana Veikune" userId="S::ana.veikune@usp.ac.fj::c75c0a49-2d0d-436a-a610-2069a328fde5" providerId="AD" clId="Web-{77748B04-3344-FC3F-5579-5633C035FED4}" dt="2022-09-22T02:18:42.492" v="441"/>
          <ac:graphicFrameMkLst>
            <pc:docMk/>
            <pc:sldMk cId="2644640583" sldId="259"/>
            <ac:graphicFrameMk id="7" creationId="{00000000-0000-0000-0000-000000000000}"/>
          </ac:graphicFrameMkLst>
        </pc:graphicFrameChg>
      </pc:sldChg>
      <pc:sldChg chg="del">
        <pc:chgData name="Ana Veikune" userId="S::ana.veikune@usp.ac.fj::c75c0a49-2d0d-436a-a610-2069a328fde5" providerId="AD" clId="Web-{77748B04-3344-FC3F-5579-5633C035FED4}" dt="2022-09-22T01:57:14.315" v="193"/>
        <pc:sldMkLst>
          <pc:docMk/>
          <pc:sldMk cId="4141304164" sldId="275"/>
        </pc:sldMkLst>
      </pc:sldChg>
      <pc:sldChg chg="del">
        <pc:chgData name="Ana Veikune" userId="S::ana.veikune@usp.ac.fj::c75c0a49-2d0d-436a-a610-2069a328fde5" providerId="AD" clId="Web-{77748B04-3344-FC3F-5579-5633C035FED4}" dt="2022-09-22T01:57:36.752" v="194"/>
        <pc:sldMkLst>
          <pc:docMk/>
          <pc:sldMk cId="10894706" sldId="276"/>
        </pc:sldMkLst>
      </pc:sldChg>
      <pc:sldChg chg="del">
        <pc:chgData name="Ana Veikune" userId="S::ana.veikune@usp.ac.fj::c75c0a49-2d0d-436a-a610-2069a328fde5" providerId="AD" clId="Web-{77748B04-3344-FC3F-5579-5633C035FED4}" dt="2022-09-22T02:09:14.467" v="317"/>
        <pc:sldMkLst>
          <pc:docMk/>
          <pc:sldMk cId="2458800790" sldId="279"/>
        </pc:sldMkLst>
      </pc:sldChg>
      <pc:sldChg chg="del">
        <pc:chgData name="Ana Veikune" userId="S::ana.veikune@usp.ac.fj::c75c0a49-2d0d-436a-a610-2069a328fde5" providerId="AD" clId="Web-{77748B04-3344-FC3F-5579-5633C035FED4}" dt="2022-09-22T02:16:58.413" v="420"/>
        <pc:sldMkLst>
          <pc:docMk/>
          <pc:sldMk cId="677612820" sldId="281"/>
        </pc:sldMkLst>
      </pc:sldChg>
      <pc:sldChg chg="del">
        <pc:chgData name="Ana Veikune" userId="S::ana.veikune@usp.ac.fj::c75c0a49-2d0d-436a-a610-2069a328fde5" providerId="AD" clId="Web-{77748B04-3344-FC3F-5579-5633C035FED4}" dt="2022-09-22T01:43:46.520" v="0"/>
        <pc:sldMkLst>
          <pc:docMk/>
          <pc:sldMk cId="2981270674" sldId="282"/>
        </pc:sldMkLst>
      </pc:sldChg>
      <pc:sldChg chg="del">
        <pc:chgData name="Ana Veikune" userId="S::ana.veikune@usp.ac.fj::c75c0a49-2d0d-436a-a610-2069a328fde5" providerId="AD" clId="Web-{77748B04-3344-FC3F-5579-5633C035FED4}" dt="2022-09-22T01:58:36.566" v="203"/>
        <pc:sldMkLst>
          <pc:docMk/>
          <pc:sldMk cId="2014372953" sldId="285"/>
        </pc:sldMkLst>
      </pc:sldChg>
      <pc:sldChg chg="del">
        <pc:chgData name="Ana Veikune" userId="S::ana.veikune@usp.ac.fj::c75c0a49-2d0d-436a-a610-2069a328fde5" providerId="AD" clId="Web-{77748B04-3344-FC3F-5579-5633C035FED4}" dt="2022-09-22T01:58:35.160" v="202"/>
        <pc:sldMkLst>
          <pc:docMk/>
          <pc:sldMk cId="1049636795" sldId="286"/>
        </pc:sldMkLst>
      </pc:sldChg>
      <pc:sldChg chg="del">
        <pc:chgData name="Ana Veikune" userId="S::ana.veikune@usp.ac.fj::c75c0a49-2d0d-436a-a610-2069a328fde5" providerId="AD" clId="Web-{77748B04-3344-FC3F-5579-5633C035FED4}" dt="2022-09-22T02:00:13.646" v="216"/>
        <pc:sldMkLst>
          <pc:docMk/>
          <pc:sldMk cId="2679213541" sldId="296"/>
        </pc:sldMkLst>
      </pc:sldChg>
      <pc:sldChg chg="delSp modSp delCm">
        <pc:chgData name="Ana Veikune" userId="S::ana.veikune@usp.ac.fj::c75c0a49-2d0d-436a-a610-2069a328fde5" providerId="AD" clId="Web-{77748B04-3344-FC3F-5579-5633C035FED4}" dt="2022-09-22T02:18:25.836" v="436" actId="20577"/>
        <pc:sldMkLst>
          <pc:docMk/>
          <pc:sldMk cId="4096528873" sldId="298"/>
        </pc:sldMkLst>
        <pc:spChg chg="mod">
          <ac:chgData name="Ana Veikune" userId="S::ana.veikune@usp.ac.fj::c75c0a49-2d0d-436a-a610-2069a328fde5" providerId="AD" clId="Web-{77748B04-3344-FC3F-5579-5633C035FED4}" dt="2022-09-22T02:18:14.914" v="434" actId="20577"/>
          <ac:spMkLst>
            <pc:docMk/>
            <pc:sldMk cId="4096528873" sldId="298"/>
            <ac:spMk id="2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18:25.836" v="436" actId="20577"/>
          <ac:spMkLst>
            <pc:docMk/>
            <pc:sldMk cId="4096528873" sldId="298"/>
            <ac:spMk id="4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59:03.676" v="208" actId="20577"/>
          <ac:spMkLst>
            <pc:docMk/>
            <pc:sldMk cId="4096528873" sldId="298"/>
            <ac:spMk id="5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59:11.770" v="211" actId="20577"/>
          <ac:spMkLst>
            <pc:docMk/>
            <pc:sldMk cId="4096528873" sldId="298"/>
            <ac:spMk id="13" creationId="{00000000-0000-0000-0000-000000000000}"/>
          </ac:spMkLst>
        </pc:spChg>
        <pc:picChg chg="del">
          <ac:chgData name="Ana Veikune" userId="S::ana.veikune@usp.ac.fj::c75c0a49-2d0d-436a-a610-2069a328fde5" providerId="AD" clId="Web-{77748B04-3344-FC3F-5579-5633C035FED4}" dt="2022-09-22T01:58:52.066" v="207"/>
          <ac:picMkLst>
            <pc:docMk/>
            <pc:sldMk cId="4096528873" sldId="298"/>
            <ac:picMk id="6" creationId="{00000000-0000-0000-0000-000000000000}"/>
          </ac:picMkLst>
        </pc:picChg>
        <pc:picChg chg="del">
          <ac:chgData name="Ana Veikune" userId="S::ana.veikune@usp.ac.fj::c75c0a49-2d0d-436a-a610-2069a328fde5" providerId="AD" clId="Web-{77748B04-3344-FC3F-5579-5633C035FED4}" dt="2022-09-22T01:58:50.519" v="206"/>
          <ac:picMkLst>
            <pc:docMk/>
            <pc:sldMk cId="4096528873" sldId="298"/>
            <ac:picMk id="7" creationId="{00000000-0000-0000-0000-000000000000}"/>
          </ac:picMkLst>
        </pc:picChg>
      </pc:sldChg>
      <pc:sldChg chg="del">
        <pc:chgData name="Ana Veikune" userId="S::ana.veikune@usp.ac.fj::c75c0a49-2d0d-436a-a610-2069a328fde5" providerId="AD" clId="Web-{77748B04-3344-FC3F-5579-5633C035FED4}" dt="2022-09-22T02:16:57.631" v="419"/>
        <pc:sldMkLst>
          <pc:docMk/>
          <pc:sldMk cId="2976904943" sldId="309"/>
        </pc:sldMkLst>
      </pc:sldChg>
      <pc:sldChg chg="del">
        <pc:chgData name="Ana Veikune" userId="S::ana.veikune@usp.ac.fj::c75c0a49-2d0d-436a-a610-2069a328fde5" providerId="AD" clId="Web-{77748B04-3344-FC3F-5579-5633C035FED4}" dt="2022-09-22T02:00:11.489" v="215"/>
        <pc:sldMkLst>
          <pc:docMk/>
          <pc:sldMk cId="4171832030" sldId="312"/>
        </pc:sldMkLst>
      </pc:sldChg>
      <pc:sldChg chg="delSp modSp del">
        <pc:chgData name="Ana Veikune" userId="S::ana.veikune@usp.ac.fj::c75c0a49-2d0d-436a-a610-2069a328fde5" providerId="AD" clId="Web-{77748B04-3344-FC3F-5579-5633C035FED4}" dt="2022-09-22T02:00:53.396" v="220"/>
        <pc:sldMkLst>
          <pc:docMk/>
          <pc:sldMk cId="3534687874" sldId="315"/>
        </pc:sldMkLst>
        <pc:picChg chg="del mod">
          <ac:chgData name="Ana Veikune" userId="S::ana.veikune@usp.ac.fj::c75c0a49-2d0d-436a-a610-2069a328fde5" providerId="AD" clId="Web-{77748B04-3344-FC3F-5579-5633C035FED4}" dt="2022-09-22T01:59:36.458" v="214"/>
          <ac:picMkLst>
            <pc:docMk/>
            <pc:sldMk cId="3534687874" sldId="315"/>
            <ac:picMk id="16" creationId="{00000000-0000-0000-0000-000000000000}"/>
          </ac:picMkLst>
        </pc:picChg>
      </pc:sldChg>
      <pc:sldChg chg="delSp modSp delCm">
        <pc:chgData name="Ana Veikune" userId="S::ana.veikune@usp.ac.fj::c75c0a49-2d0d-436a-a610-2069a328fde5" providerId="AD" clId="Web-{77748B04-3344-FC3F-5579-5633C035FED4}" dt="2022-09-22T02:08:37.607" v="312" actId="14100"/>
        <pc:sldMkLst>
          <pc:docMk/>
          <pc:sldMk cId="490554265" sldId="317"/>
        </pc:sldMkLst>
        <pc:spChg chg="del mod">
          <ac:chgData name="Ana Veikune" userId="S::ana.veikune@usp.ac.fj::c75c0a49-2d0d-436a-a610-2069a328fde5" providerId="AD" clId="Web-{77748B04-3344-FC3F-5579-5633C035FED4}" dt="2022-09-22T02:01:54.491" v="224"/>
          <ac:spMkLst>
            <pc:docMk/>
            <pc:sldMk cId="490554265" sldId="317"/>
            <ac:spMk id="10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08:21.513" v="308" actId="14100"/>
          <ac:spMkLst>
            <pc:docMk/>
            <pc:sldMk cId="490554265" sldId="317"/>
            <ac:spMk id="11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08:27.560" v="309" actId="1076"/>
          <ac:spMkLst>
            <pc:docMk/>
            <pc:sldMk cId="490554265" sldId="317"/>
            <ac:spMk id="12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08:31.154" v="310" actId="14100"/>
          <ac:spMkLst>
            <pc:docMk/>
            <pc:sldMk cId="490554265" sldId="317"/>
            <ac:spMk id="13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08:33.967" v="311" actId="14100"/>
          <ac:spMkLst>
            <pc:docMk/>
            <pc:sldMk cId="490554265" sldId="317"/>
            <ac:spMk id="14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08:37.607" v="312" actId="14100"/>
          <ac:spMkLst>
            <pc:docMk/>
            <pc:sldMk cId="490554265" sldId="317"/>
            <ac:spMk id="15" creationId="{00000000-0000-0000-0000-000000000000}"/>
          </ac:spMkLst>
        </pc:spChg>
        <pc:picChg chg="del">
          <ac:chgData name="Ana Veikune" userId="S::ana.veikune@usp.ac.fj::c75c0a49-2d0d-436a-a610-2069a328fde5" providerId="AD" clId="Web-{77748B04-3344-FC3F-5579-5633C035FED4}" dt="2022-09-22T02:01:55.772" v="225"/>
          <ac:picMkLst>
            <pc:docMk/>
            <pc:sldMk cId="490554265" sldId="317"/>
            <ac:picMk id="4" creationId="{00000000-0000-0000-0000-000000000000}"/>
          </ac:picMkLst>
        </pc:picChg>
        <pc:picChg chg="del">
          <ac:chgData name="Ana Veikune" userId="S::ana.veikune@usp.ac.fj::c75c0a49-2d0d-436a-a610-2069a328fde5" providerId="AD" clId="Web-{77748B04-3344-FC3F-5579-5633C035FED4}" dt="2022-09-22T02:01:59.304" v="226"/>
          <ac:picMkLst>
            <pc:docMk/>
            <pc:sldMk cId="490554265" sldId="317"/>
            <ac:picMk id="5" creationId="{00000000-0000-0000-0000-000000000000}"/>
          </ac:picMkLst>
        </pc:picChg>
        <pc:picChg chg="del">
          <ac:chgData name="Ana Veikune" userId="S::ana.veikune@usp.ac.fj::c75c0a49-2d0d-436a-a610-2069a328fde5" providerId="AD" clId="Web-{77748B04-3344-FC3F-5579-5633C035FED4}" dt="2022-09-22T02:02:00.241" v="227"/>
          <ac:picMkLst>
            <pc:docMk/>
            <pc:sldMk cId="490554265" sldId="317"/>
            <ac:picMk id="6" creationId="{00000000-0000-0000-0000-000000000000}"/>
          </ac:picMkLst>
        </pc:picChg>
        <pc:picChg chg="del">
          <ac:chgData name="Ana Veikune" userId="S::ana.veikune@usp.ac.fj::c75c0a49-2d0d-436a-a610-2069a328fde5" providerId="AD" clId="Web-{77748B04-3344-FC3F-5579-5633C035FED4}" dt="2022-09-22T02:02:01.429" v="228"/>
          <ac:picMkLst>
            <pc:docMk/>
            <pc:sldMk cId="490554265" sldId="317"/>
            <ac:picMk id="7" creationId="{00000000-0000-0000-0000-000000000000}"/>
          </ac:picMkLst>
        </pc:picChg>
        <pc:picChg chg="del">
          <ac:chgData name="Ana Veikune" userId="S::ana.veikune@usp.ac.fj::c75c0a49-2d0d-436a-a610-2069a328fde5" providerId="AD" clId="Web-{77748B04-3344-FC3F-5579-5633C035FED4}" dt="2022-09-22T02:02:02.460" v="229"/>
          <ac:picMkLst>
            <pc:docMk/>
            <pc:sldMk cId="490554265" sldId="317"/>
            <ac:picMk id="8" creationId="{00000000-0000-0000-0000-000000000000}"/>
          </ac:picMkLst>
        </pc:picChg>
        <pc:picChg chg="del">
          <ac:chgData name="Ana Veikune" userId="S::ana.veikune@usp.ac.fj::c75c0a49-2d0d-436a-a610-2069a328fde5" providerId="AD" clId="Web-{77748B04-3344-FC3F-5579-5633C035FED4}" dt="2022-09-22T02:02:03.382" v="230"/>
          <ac:picMkLst>
            <pc:docMk/>
            <pc:sldMk cId="490554265" sldId="317"/>
            <ac:picMk id="9" creationId="{00000000-0000-0000-0000-000000000000}"/>
          </ac:picMkLst>
        </pc:picChg>
      </pc:sldChg>
      <pc:sldChg chg="modSp">
        <pc:chgData name="Ana Veikune" userId="S::ana.veikune@usp.ac.fj::c75c0a49-2d0d-436a-a610-2069a328fde5" providerId="AD" clId="Web-{77748B04-3344-FC3F-5579-5633C035FED4}" dt="2022-09-22T02:04:23.400" v="255" actId="20577"/>
        <pc:sldMkLst>
          <pc:docMk/>
          <pc:sldMk cId="2277425441" sldId="318"/>
        </pc:sldMkLst>
        <pc:spChg chg="mod">
          <ac:chgData name="Ana Veikune" userId="S::ana.veikune@usp.ac.fj::c75c0a49-2d0d-436a-a610-2069a328fde5" providerId="AD" clId="Web-{77748B04-3344-FC3F-5579-5633C035FED4}" dt="2022-09-22T02:04:23.400" v="255" actId="20577"/>
          <ac:spMkLst>
            <pc:docMk/>
            <pc:sldMk cId="2277425441" sldId="318"/>
            <ac:spMk id="3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03:53.071" v="252" actId="20577"/>
          <ac:spMkLst>
            <pc:docMk/>
            <pc:sldMk cId="2277425441" sldId="318"/>
            <ac:spMk id="22" creationId="{00000000-0000-0000-0000-000000000000}"/>
          </ac:spMkLst>
        </pc:spChg>
      </pc:sldChg>
      <pc:sldChg chg="modSp">
        <pc:chgData name="Ana Veikune" userId="S::ana.veikune@usp.ac.fj::c75c0a49-2d0d-436a-a610-2069a328fde5" providerId="AD" clId="Web-{77748B04-3344-FC3F-5579-5633C035FED4}" dt="2022-09-22T02:07:36.450" v="299" actId="20577"/>
        <pc:sldMkLst>
          <pc:docMk/>
          <pc:sldMk cId="2408719220" sldId="320"/>
        </pc:sldMkLst>
        <pc:spChg chg="mod">
          <ac:chgData name="Ana Veikune" userId="S::ana.veikune@usp.ac.fj::c75c0a49-2d0d-436a-a610-2069a328fde5" providerId="AD" clId="Web-{77748B04-3344-FC3F-5579-5633C035FED4}" dt="2022-09-22T02:07:36.450" v="299" actId="20577"/>
          <ac:spMkLst>
            <pc:docMk/>
            <pc:sldMk cId="2408719220" sldId="320"/>
            <ac:spMk id="3" creationId="{00000000-0000-0000-0000-000000000000}"/>
          </ac:spMkLst>
        </pc:spChg>
        <pc:graphicFrameChg chg="modGraphic">
          <ac:chgData name="Ana Veikune" userId="S::ana.veikune@usp.ac.fj::c75c0a49-2d0d-436a-a610-2069a328fde5" providerId="AD" clId="Web-{77748B04-3344-FC3F-5579-5633C035FED4}" dt="2022-09-22T02:05:22.542" v="264" actId="20577"/>
          <ac:graphicFrameMkLst>
            <pc:docMk/>
            <pc:sldMk cId="2408719220" sldId="320"/>
            <ac:graphicFrameMk id="5" creationId="{A012CA6D-61CD-437D-941C-45E968A13F34}"/>
          </ac:graphicFrameMkLst>
        </pc:graphicFrameChg>
      </pc:sldChg>
      <pc:sldChg chg="delSp modSp">
        <pc:chgData name="Ana Veikune" userId="S::ana.veikune@usp.ac.fj::c75c0a49-2d0d-436a-a610-2069a328fde5" providerId="AD" clId="Web-{77748B04-3344-FC3F-5579-5633C035FED4}" dt="2022-09-22T02:09:01.670" v="316" actId="20577"/>
        <pc:sldMkLst>
          <pc:docMk/>
          <pc:sldMk cId="1510598631" sldId="335"/>
        </pc:sldMkLst>
        <pc:spChg chg="del">
          <ac:chgData name="Ana Veikune" userId="S::ana.veikune@usp.ac.fj::c75c0a49-2d0d-436a-a610-2069a328fde5" providerId="AD" clId="Web-{77748B04-3344-FC3F-5579-5633C035FED4}" dt="2022-09-22T02:00:36.146" v="219"/>
          <ac:spMkLst>
            <pc:docMk/>
            <pc:sldMk cId="1510598631" sldId="335"/>
            <ac:spMk id="3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09:01.670" v="316" actId="20577"/>
          <ac:spMkLst>
            <pc:docMk/>
            <pc:sldMk cId="1510598631" sldId="335"/>
            <ac:spMk id="6" creationId="{00000000-0000-0000-0000-000000000000}"/>
          </ac:spMkLst>
        </pc:spChg>
        <pc:picChg chg="del">
          <ac:chgData name="Ana Veikune" userId="S::ana.veikune@usp.ac.fj::c75c0a49-2d0d-436a-a610-2069a328fde5" providerId="AD" clId="Web-{77748B04-3344-FC3F-5579-5633C035FED4}" dt="2022-09-22T02:00:27.912" v="218"/>
          <ac:picMkLst>
            <pc:docMk/>
            <pc:sldMk cId="1510598631" sldId="335"/>
            <ac:picMk id="4" creationId="{00000000-0000-0000-0000-000000000000}"/>
          </ac:picMkLst>
        </pc:picChg>
        <pc:picChg chg="del">
          <ac:chgData name="Ana Veikune" userId="S::ana.veikune@usp.ac.fj::c75c0a49-2d0d-436a-a610-2069a328fde5" providerId="AD" clId="Web-{77748B04-3344-FC3F-5579-5633C035FED4}" dt="2022-09-22T02:00:25.068" v="217"/>
          <ac:picMkLst>
            <pc:docMk/>
            <pc:sldMk cId="1510598631" sldId="335"/>
            <ac:picMk id="5" creationId="{9364EB1E-4B81-4871-825E-77C675519309}"/>
          </ac:picMkLst>
        </pc:picChg>
      </pc:sldChg>
      <pc:sldChg chg="del">
        <pc:chgData name="Ana Veikune" userId="S::ana.veikune@usp.ac.fj::c75c0a49-2d0d-436a-a610-2069a328fde5" providerId="AD" clId="Web-{77748B04-3344-FC3F-5579-5633C035FED4}" dt="2022-09-22T02:16:59.303" v="421"/>
        <pc:sldMkLst>
          <pc:docMk/>
          <pc:sldMk cId="492247149" sldId="338"/>
        </pc:sldMkLst>
      </pc:sldChg>
      <pc:sldChg chg="modSp">
        <pc:chgData name="Ana Veikune" userId="S::ana.veikune@usp.ac.fj::c75c0a49-2d0d-436a-a610-2069a328fde5" providerId="AD" clId="Web-{77748B04-3344-FC3F-5579-5633C035FED4}" dt="2022-09-22T01:46:24.694" v="37" actId="20577"/>
        <pc:sldMkLst>
          <pc:docMk/>
          <pc:sldMk cId="2605018064" sldId="340"/>
        </pc:sldMkLst>
        <pc:spChg chg="mod">
          <ac:chgData name="Ana Veikune" userId="S::ana.veikune@usp.ac.fj::c75c0a49-2d0d-436a-a610-2069a328fde5" providerId="AD" clId="Web-{77748B04-3344-FC3F-5579-5633C035FED4}" dt="2022-09-22T01:46:24.694" v="37" actId="20577"/>
          <ac:spMkLst>
            <pc:docMk/>
            <pc:sldMk cId="2605018064" sldId="340"/>
            <ac:spMk id="2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45:29.365" v="17" actId="20577"/>
          <ac:spMkLst>
            <pc:docMk/>
            <pc:sldMk cId="2605018064" sldId="340"/>
            <ac:spMk id="3" creationId="{00000000-0000-0000-0000-000000000000}"/>
          </ac:spMkLst>
        </pc:spChg>
      </pc:sldChg>
      <pc:sldChg chg="modSp">
        <pc:chgData name="Ana Veikune" userId="S::ana.veikune@usp.ac.fj::c75c0a49-2d0d-436a-a610-2069a328fde5" providerId="AD" clId="Web-{77748B04-3344-FC3F-5579-5633C035FED4}" dt="2022-09-22T02:12:05.283" v="348" actId="20577"/>
        <pc:sldMkLst>
          <pc:docMk/>
          <pc:sldMk cId="2930984167" sldId="343"/>
        </pc:sldMkLst>
        <pc:spChg chg="mod">
          <ac:chgData name="Ana Veikune" userId="S::ana.veikune@usp.ac.fj::c75c0a49-2d0d-436a-a610-2069a328fde5" providerId="AD" clId="Web-{77748B04-3344-FC3F-5579-5633C035FED4}" dt="2022-09-22T02:12:05.283" v="348" actId="20577"/>
          <ac:spMkLst>
            <pc:docMk/>
            <pc:sldMk cId="2930984167" sldId="343"/>
            <ac:spMk id="2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54:14.249" v="137" actId="20577"/>
          <ac:spMkLst>
            <pc:docMk/>
            <pc:sldMk cId="2930984167" sldId="343"/>
            <ac:spMk id="14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54:08.765" v="135" actId="20577"/>
          <ac:spMkLst>
            <pc:docMk/>
            <pc:sldMk cId="2930984167" sldId="343"/>
            <ac:spMk id="15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54:33.140" v="144" actId="20577"/>
          <ac:spMkLst>
            <pc:docMk/>
            <pc:sldMk cId="2930984167" sldId="343"/>
            <ac:spMk id="16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56:06.298" v="176" actId="20577"/>
          <ac:spMkLst>
            <pc:docMk/>
            <pc:sldMk cId="2930984167" sldId="343"/>
            <ac:spMk id="18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57:05.580" v="190" actId="20577"/>
          <ac:spMkLst>
            <pc:docMk/>
            <pc:sldMk cId="2930984167" sldId="343"/>
            <ac:spMk id="20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55:38.922" v="174" actId="20577"/>
          <ac:spMkLst>
            <pc:docMk/>
            <pc:sldMk cId="2930984167" sldId="343"/>
            <ac:spMk id="21" creationId="{00000000-0000-0000-0000-000000000000}"/>
          </ac:spMkLst>
        </pc:spChg>
      </pc:sldChg>
      <pc:sldChg chg="modSp">
        <pc:chgData name="Ana Veikune" userId="S::ana.veikune@usp.ac.fj::c75c0a49-2d0d-436a-a610-2069a328fde5" providerId="AD" clId="Web-{77748B04-3344-FC3F-5579-5633C035FED4}" dt="2022-09-22T02:14:49.692" v="409" actId="20577"/>
        <pc:sldMkLst>
          <pc:docMk/>
          <pc:sldMk cId="3799461914" sldId="344"/>
        </pc:sldMkLst>
        <pc:spChg chg="mod">
          <ac:chgData name="Ana Veikune" userId="S::ana.veikune@usp.ac.fj::c75c0a49-2d0d-436a-a610-2069a328fde5" providerId="AD" clId="Web-{77748B04-3344-FC3F-5579-5633C035FED4}" dt="2022-09-22T02:12:26.970" v="350" actId="20577"/>
          <ac:spMkLst>
            <pc:docMk/>
            <pc:sldMk cId="3799461914" sldId="344"/>
            <ac:spMk id="2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14:49.692" v="409" actId="20577"/>
          <ac:spMkLst>
            <pc:docMk/>
            <pc:sldMk cId="3799461914" sldId="344"/>
            <ac:spMk id="4" creationId="{00000000-0000-0000-0000-000000000000}"/>
          </ac:spMkLst>
        </pc:spChg>
      </pc:sldChg>
      <pc:sldChg chg="del">
        <pc:chgData name="Ana Veikune" userId="S::ana.veikune@usp.ac.fj::c75c0a49-2d0d-436a-a610-2069a328fde5" providerId="AD" clId="Web-{77748B04-3344-FC3F-5579-5633C035FED4}" dt="2022-09-22T01:58:40.550" v="204"/>
        <pc:sldMkLst>
          <pc:docMk/>
          <pc:sldMk cId="3338420971" sldId="346"/>
        </pc:sldMkLst>
      </pc:sldChg>
      <pc:sldChg chg="delSp modSp delCm">
        <pc:chgData name="Ana Veikune" userId="S::ana.veikune@usp.ac.fj::c75c0a49-2d0d-436a-a610-2069a328fde5" providerId="AD" clId="Web-{77748B04-3344-FC3F-5579-5633C035FED4}" dt="2022-09-22T02:07:03.512" v="297" actId="20577"/>
        <pc:sldMkLst>
          <pc:docMk/>
          <pc:sldMk cId="1735480085" sldId="348"/>
        </pc:sldMkLst>
        <pc:spChg chg="mod">
          <ac:chgData name="Ana Veikune" userId="S::ana.veikune@usp.ac.fj::c75c0a49-2d0d-436a-a610-2069a328fde5" providerId="AD" clId="Web-{77748B04-3344-FC3F-5579-5633C035FED4}" dt="2022-09-22T02:07:03.512" v="297" actId="20577"/>
          <ac:spMkLst>
            <pc:docMk/>
            <pc:sldMk cId="1735480085" sldId="348"/>
            <ac:spMk id="6" creationId="{00000000-0000-0000-0000-000000000000}"/>
          </ac:spMkLst>
        </pc:spChg>
        <pc:picChg chg="del">
          <ac:chgData name="Ana Veikune" userId="S::ana.veikune@usp.ac.fj::c75c0a49-2d0d-436a-a610-2069a328fde5" providerId="AD" clId="Web-{77748B04-3344-FC3F-5579-5633C035FED4}" dt="2022-09-22T02:06:46.918" v="293"/>
          <ac:picMkLst>
            <pc:docMk/>
            <pc:sldMk cId="1735480085" sldId="348"/>
            <ac:picMk id="2" creationId="{00000000-0000-0000-0000-000000000000}"/>
          </ac:picMkLst>
        </pc:picChg>
        <pc:picChg chg="del">
          <ac:chgData name="Ana Veikune" userId="S::ana.veikune@usp.ac.fj::c75c0a49-2d0d-436a-a610-2069a328fde5" providerId="AD" clId="Web-{77748B04-3344-FC3F-5579-5633C035FED4}" dt="2022-09-22T02:06:41.574" v="291"/>
          <ac:picMkLst>
            <pc:docMk/>
            <pc:sldMk cId="1735480085" sldId="348"/>
            <ac:picMk id="7" creationId="{00000000-0000-0000-0000-000000000000}"/>
          </ac:picMkLst>
        </pc:picChg>
      </pc:sldChg>
      <pc:sldChg chg="modSp del">
        <pc:chgData name="Ana Veikune" userId="S::ana.veikune@usp.ac.fj::c75c0a49-2d0d-436a-a610-2069a328fde5" providerId="AD" clId="Web-{77748B04-3344-FC3F-5579-5633C035FED4}" dt="2022-09-22T01:58:32.066" v="201"/>
        <pc:sldMkLst>
          <pc:docMk/>
          <pc:sldMk cId="3460609935" sldId="350"/>
        </pc:sldMkLst>
        <pc:graphicFrameChg chg="mod modGraphic">
          <ac:chgData name="Ana Veikune" userId="S::ana.veikune@usp.ac.fj::c75c0a49-2d0d-436a-a610-2069a328fde5" providerId="AD" clId="Web-{77748B04-3344-FC3F-5579-5633C035FED4}" dt="2022-09-22T01:58:27.488" v="200"/>
          <ac:graphicFrameMkLst>
            <pc:docMk/>
            <pc:sldMk cId="3460609935" sldId="350"/>
            <ac:graphicFrameMk id="12" creationId="{00000000-0000-0000-0000-000000000000}"/>
          </ac:graphicFrameMkLst>
        </pc:graphicFrameChg>
      </pc:sldChg>
      <pc:sldChg chg="modSp">
        <pc:chgData name="Ana Veikune" userId="S::ana.veikune@usp.ac.fj::c75c0a49-2d0d-436a-a610-2069a328fde5" providerId="AD" clId="Web-{77748B04-3344-FC3F-5579-5633C035FED4}" dt="2022-09-22T02:15:37.114" v="418" actId="20577"/>
        <pc:sldMkLst>
          <pc:docMk/>
          <pc:sldMk cId="520188393" sldId="352"/>
        </pc:sldMkLst>
        <pc:spChg chg="mod">
          <ac:chgData name="Ana Veikune" userId="S::ana.veikune@usp.ac.fj::c75c0a49-2d0d-436a-a610-2069a328fde5" providerId="AD" clId="Web-{77748B04-3344-FC3F-5579-5633C035FED4}" dt="2022-09-22T02:15:37.114" v="418" actId="20577"/>
          <ac:spMkLst>
            <pc:docMk/>
            <pc:sldMk cId="520188393" sldId="352"/>
            <ac:spMk id="2" creationId="{00000000-0000-0000-0000-000000000000}"/>
          </ac:spMkLst>
        </pc:spChg>
      </pc:sldChg>
      <pc:sldChg chg="del">
        <pc:chgData name="Ana Veikune" userId="S::ana.veikune@usp.ac.fj::c75c0a49-2d0d-436a-a610-2069a328fde5" providerId="AD" clId="Web-{77748B04-3344-FC3F-5579-5633C035FED4}" dt="2022-09-22T01:57:43.237" v="196"/>
        <pc:sldMkLst>
          <pc:docMk/>
          <pc:sldMk cId="246232926" sldId="353"/>
        </pc:sldMkLst>
      </pc:sldChg>
      <pc:sldChg chg="del">
        <pc:chgData name="Ana Veikune" userId="S::ana.veikune@usp.ac.fj::c75c0a49-2d0d-436a-a610-2069a328fde5" providerId="AD" clId="Web-{77748B04-3344-FC3F-5579-5633C035FED4}" dt="2022-09-22T01:57:38.518" v="195"/>
        <pc:sldMkLst>
          <pc:docMk/>
          <pc:sldMk cId="3447963553" sldId="354"/>
        </pc:sldMkLst>
      </pc:sldChg>
      <pc:sldChg chg="del">
        <pc:chgData name="Ana Veikune" userId="S::ana.veikune@usp.ac.fj::c75c0a49-2d0d-436a-a610-2069a328fde5" providerId="AD" clId="Web-{77748B04-3344-FC3F-5579-5633C035FED4}" dt="2022-09-22T01:59:24.957" v="212"/>
        <pc:sldMkLst>
          <pc:docMk/>
          <pc:sldMk cId="4198942324" sldId="355"/>
        </pc:sldMkLst>
      </pc:sldChg>
      <pc:sldChg chg="modSp">
        <pc:chgData name="Ana Veikune" userId="S::ana.veikune@usp.ac.fj::c75c0a49-2d0d-436a-a610-2069a328fde5" providerId="AD" clId="Web-{77748B04-3344-FC3F-5579-5633C035FED4}" dt="2022-09-22T02:11:47.376" v="347" actId="14100"/>
        <pc:sldMkLst>
          <pc:docMk/>
          <pc:sldMk cId="1624503085" sldId="356"/>
        </pc:sldMkLst>
        <pc:spChg chg="mod">
          <ac:chgData name="Ana Veikune" userId="S::ana.veikune@usp.ac.fj::c75c0a49-2d0d-436a-a610-2069a328fde5" providerId="AD" clId="Web-{77748B04-3344-FC3F-5579-5633C035FED4}" dt="2022-09-22T02:11:28.938" v="342" actId="20577"/>
          <ac:spMkLst>
            <pc:docMk/>
            <pc:sldMk cId="1624503085" sldId="356"/>
            <ac:spMk id="2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11:47.376" v="347" actId="14100"/>
          <ac:spMkLst>
            <pc:docMk/>
            <pc:sldMk cId="1624503085" sldId="356"/>
            <ac:spMk id="14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1:44:39.614" v="12" actId="20577"/>
          <ac:spMkLst>
            <pc:docMk/>
            <pc:sldMk cId="1624503085" sldId="356"/>
            <ac:spMk id="25" creationId="{00000000-0000-0000-0000-000000000000}"/>
          </ac:spMkLst>
        </pc:spChg>
      </pc:sldChg>
      <pc:sldChg chg="delSp modSp">
        <pc:chgData name="Ana Veikune" userId="S::ana.veikune@usp.ac.fj::c75c0a49-2d0d-436a-a610-2069a328fde5" providerId="AD" clId="Web-{77748B04-3344-FC3F-5579-5633C035FED4}" dt="2022-09-22T02:03:44.290" v="250" actId="20577"/>
        <pc:sldMkLst>
          <pc:docMk/>
          <pc:sldMk cId="246855928" sldId="358"/>
        </pc:sldMkLst>
        <pc:spChg chg="mod">
          <ac:chgData name="Ana Veikune" userId="S::ana.veikune@usp.ac.fj::c75c0a49-2d0d-436a-a610-2069a328fde5" providerId="AD" clId="Web-{77748B04-3344-FC3F-5579-5633C035FED4}" dt="2022-09-22T02:03:44.290" v="250" actId="20577"/>
          <ac:spMkLst>
            <pc:docMk/>
            <pc:sldMk cId="246855928" sldId="358"/>
            <ac:spMk id="2" creationId="{00000000-0000-0000-0000-000000000000}"/>
          </ac:spMkLst>
        </pc:spChg>
        <pc:spChg chg="mod">
          <ac:chgData name="Ana Veikune" userId="S::ana.veikune@usp.ac.fj::c75c0a49-2d0d-436a-a610-2069a328fde5" providerId="AD" clId="Web-{77748B04-3344-FC3F-5579-5633C035FED4}" dt="2022-09-22T02:03:36.555" v="248" actId="14100"/>
          <ac:spMkLst>
            <pc:docMk/>
            <pc:sldMk cId="246855928" sldId="358"/>
            <ac:spMk id="3" creationId="{00000000-0000-0000-0000-000000000000}"/>
          </ac:spMkLst>
        </pc:spChg>
        <pc:picChg chg="del">
          <ac:chgData name="Ana Veikune" userId="S::ana.veikune@usp.ac.fj::c75c0a49-2d0d-436a-a610-2069a328fde5" providerId="AD" clId="Web-{77748B04-3344-FC3F-5579-5633C035FED4}" dt="2022-09-22T02:03:18.289" v="243"/>
          <ac:picMkLst>
            <pc:docMk/>
            <pc:sldMk cId="246855928" sldId="358"/>
            <ac:picMk id="4" creationId="{00000000-0000-0000-0000-000000000000}"/>
          </ac:picMkLst>
        </pc:picChg>
      </pc:sldChg>
      <pc:sldChg chg="del">
        <pc:chgData name="Ana Veikune" userId="S::ana.veikune@usp.ac.fj::c75c0a49-2d0d-436a-a610-2069a328fde5" providerId="AD" clId="Web-{77748B04-3344-FC3F-5579-5633C035FED4}" dt="2022-09-22T01:57:10.940" v="191"/>
        <pc:sldMkLst>
          <pc:docMk/>
          <pc:sldMk cId="4031563172" sldId="359"/>
        </pc:sldMkLst>
      </pc:sldChg>
      <pc:sldChg chg="del">
        <pc:chgData name="Ana Veikune" userId="S::ana.veikune@usp.ac.fj::c75c0a49-2d0d-436a-a610-2069a328fde5" providerId="AD" clId="Web-{77748B04-3344-FC3F-5579-5633C035FED4}" dt="2022-09-22T01:57:13.190" v="192"/>
        <pc:sldMkLst>
          <pc:docMk/>
          <pc:sldMk cId="59360743" sldId="360"/>
        </pc:sldMkLst>
      </pc:sldChg>
      <pc:sldChg chg="del">
        <pc:chgData name="Ana Veikune" userId="S::ana.veikune@usp.ac.fj::c75c0a49-2d0d-436a-a610-2069a328fde5" providerId="AD" clId="Web-{77748B04-3344-FC3F-5579-5633C035FED4}" dt="2022-09-22T01:58:03.331" v="197"/>
        <pc:sldMkLst>
          <pc:docMk/>
          <pc:sldMk cId="3202659316" sldId="361"/>
        </pc:sldMkLst>
      </pc:sldChg>
      <pc:sldChg chg="del">
        <pc:chgData name="Ana Veikune" userId="S::ana.veikune@usp.ac.fj::c75c0a49-2d0d-436a-a610-2069a328fde5" providerId="AD" clId="Web-{77748B04-3344-FC3F-5579-5633C035FED4}" dt="2022-09-22T01:58:20.175" v="198"/>
        <pc:sldMkLst>
          <pc:docMk/>
          <pc:sldMk cId="3309730609" sldId="362"/>
        </pc:sldMkLst>
      </pc:sldChg>
    </pc:docChg>
  </pc:docChgLst>
  <pc:docChgLst>
    <pc:chgData name="Earlene Lokotui" userId="S::earlene.lokotui@usp.ac.fj::d2bf8807-17be-45b2-83fc-7340ba43c162" providerId="AD" clId="Web-{26D1E82F-FADB-DF2C-FD90-040DA97D09C2}"/>
    <pc:docChg chg="modSld">
      <pc:chgData name="Earlene Lokotui" userId="S::earlene.lokotui@usp.ac.fj::d2bf8807-17be-45b2-83fc-7340ba43c162" providerId="AD" clId="Web-{26D1E82F-FADB-DF2C-FD90-040DA97D09C2}" dt="2022-09-12T20:40:02.045" v="72"/>
      <pc:docMkLst>
        <pc:docMk/>
      </pc:docMkLst>
      <pc:sldChg chg="modSp">
        <pc:chgData name="Earlene Lokotui" userId="S::earlene.lokotui@usp.ac.fj::d2bf8807-17be-45b2-83fc-7340ba43c162" providerId="AD" clId="Web-{26D1E82F-FADB-DF2C-FD90-040DA97D09C2}" dt="2022-09-12T20:40:02.045" v="72"/>
        <pc:sldMkLst>
          <pc:docMk/>
          <pc:sldMk cId="2644640583" sldId="259"/>
        </pc:sldMkLst>
        <pc:spChg chg="mod">
          <ac:chgData name="Earlene Lokotui" userId="S::earlene.lokotui@usp.ac.fj::d2bf8807-17be-45b2-83fc-7340ba43c162" providerId="AD" clId="Web-{26D1E82F-FADB-DF2C-FD90-040DA97D09C2}" dt="2022-09-12T20:36:49.025" v="65"/>
          <ac:spMkLst>
            <pc:docMk/>
            <pc:sldMk cId="2644640583" sldId="259"/>
            <ac:spMk id="2" creationId="{129586A7-9857-4ECB-B486-03F4919D68C9}"/>
          </ac:spMkLst>
        </pc:spChg>
        <pc:graphicFrameChg chg="mod modGraphic">
          <ac:chgData name="Earlene Lokotui" userId="S::earlene.lokotui@usp.ac.fj::d2bf8807-17be-45b2-83fc-7340ba43c162" providerId="AD" clId="Web-{26D1E82F-FADB-DF2C-FD90-040DA97D09C2}" dt="2022-09-12T20:40:02.045" v="72"/>
          <ac:graphicFrameMkLst>
            <pc:docMk/>
            <pc:sldMk cId="2644640583" sldId="259"/>
            <ac:graphicFrameMk id="7" creationId="{00000000-0000-0000-0000-000000000000}"/>
          </ac:graphicFrameMkLst>
        </pc:graphicFrameChg>
      </pc:sldChg>
      <pc:sldChg chg="modSp">
        <pc:chgData name="Earlene Lokotui" userId="S::earlene.lokotui@usp.ac.fj::d2bf8807-17be-45b2-83fc-7340ba43c162" providerId="AD" clId="Web-{26D1E82F-FADB-DF2C-FD90-040DA97D09C2}" dt="2022-09-12T20:35:21.132" v="2" actId="20577"/>
        <pc:sldMkLst>
          <pc:docMk/>
          <pc:sldMk cId="2458800790" sldId="279"/>
        </pc:sldMkLst>
        <pc:spChg chg="mod">
          <ac:chgData name="Earlene Lokotui" userId="S::earlene.lokotui@usp.ac.fj::d2bf8807-17be-45b2-83fc-7340ba43c162" providerId="AD" clId="Web-{26D1E82F-FADB-DF2C-FD90-040DA97D09C2}" dt="2022-09-12T20:35:21.132" v="2" actId="20577"/>
          <ac:spMkLst>
            <pc:docMk/>
            <pc:sldMk cId="2458800790" sldId="279"/>
            <ac:spMk id="2" creationId="{80D0A612-DD20-4D2F-B3DF-D63C4E29ED96}"/>
          </ac:spMkLst>
        </pc:spChg>
      </pc:sldChg>
      <pc:sldChg chg="modSp">
        <pc:chgData name="Earlene Lokotui" userId="S::earlene.lokotui@usp.ac.fj::d2bf8807-17be-45b2-83fc-7340ba43c162" providerId="AD" clId="Web-{26D1E82F-FADB-DF2C-FD90-040DA97D09C2}" dt="2022-09-12T20:35:37.679" v="6" actId="20577"/>
        <pc:sldMkLst>
          <pc:docMk/>
          <pc:sldMk cId="1510598631" sldId="335"/>
        </pc:sldMkLst>
        <pc:spChg chg="mod">
          <ac:chgData name="Earlene Lokotui" userId="S::earlene.lokotui@usp.ac.fj::d2bf8807-17be-45b2-83fc-7340ba43c162" providerId="AD" clId="Web-{26D1E82F-FADB-DF2C-FD90-040DA97D09C2}" dt="2022-09-12T20:35:37.679" v="6" actId="20577"/>
          <ac:spMkLst>
            <pc:docMk/>
            <pc:sldMk cId="1510598631" sldId="335"/>
            <ac:spMk id="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80E0A7-913F-42C1-A8AC-A76DDA3E0024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1A575A0-9294-42DE-8C40-A5A81CBA10F5}">
      <dgm:prSet phldrT="[Text]"/>
      <dgm:spPr/>
      <dgm:t>
        <a:bodyPr/>
        <a:lstStyle/>
        <a:p>
          <a:r>
            <a:rPr lang="en-US" dirty="0"/>
            <a:t>PHYSICAL SINO</a:t>
          </a:r>
        </a:p>
      </dgm:t>
    </dgm:pt>
    <dgm:pt modelId="{790062EA-617D-409F-807C-97002F70BAC5}" type="parTrans" cxnId="{401F422F-85DE-408E-97AC-94F3EE4E861D}">
      <dgm:prSet/>
      <dgm:spPr/>
      <dgm:t>
        <a:bodyPr/>
        <a:lstStyle/>
        <a:p>
          <a:endParaRPr lang="en-US"/>
        </a:p>
      </dgm:t>
    </dgm:pt>
    <dgm:pt modelId="{2AD1E15A-6225-464C-B089-78985D7CEA6E}" type="sibTrans" cxnId="{401F422F-85DE-408E-97AC-94F3EE4E861D}">
      <dgm:prSet/>
      <dgm:spPr/>
      <dgm:t>
        <a:bodyPr/>
        <a:lstStyle/>
        <a:p>
          <a:endParaRPr lang="en-US"/>
        </a:p>
      </dgm:t>
    </dgm:pt>
    <dgm:pt modelId="{C6180130-85C4-47D3-A667-67C925087646}">
      <dgm:prSet phldrT="[Text]"/>
      <dgm:spPr/>
      <dgm:t>
        <a:bodyPr/>
        <a:lstStyle/>
        <a:p>
          <a:r>
            <a:rPr lang="en-US" dirty="0"/>
            <a:t>Go for a walk 'Alu 'o </a:t>
          </a:r>
          <a:r>
            <a:rPr lang="en-US" dirty="0" err="1"/>
            <a:t>lue</a:t>
          </a:r>
          <a:endParaRPr lang="en-US" dirty="0"/>
        </a:p>
      </dgm:t>
    </dgm:pt>
    <dgm:pt modelId="{F49EE723-CA29-402C-BD2B-24F8E626276D}" type="parTrans" cxnId="{4C046E0D-18D4-4401-907E-108B6C6A5931}">
      <dgm:prSet/>
      <dgm:spPr/>
      <dgm:t>
        <a:bodyPr/>
        <a:lstStyle/>
        <a:p>
          <a:endParaRPr lang="en-US"/>
        </a:p>
      </dgm:t>
    </dgm:pt>
    <dgm:pt modelId="{FFAA275E-3587-470D-9305-BFC046B97384}" type="sibTrans" cxnId="{4C046E0D-18D4-4401-907E-108B6C6A5931}">
      <dgm:prSet/>
      <dgm:spPr/>
      <dgm:t>
        <a:bodyPr/>
        <a:lstStyle/>
        <a:p>
          <a:endParaRPr lang="en-US"/>
        </a:p>
      </dgm:t>
    </dgm:pt>
    <dgm:pt modelId="{30B23927-313A-4B9D-9DAF-B839735D2F70}">
      <dgm:prSet phldrT="[Text]"/>
      <dgm:spPr/>
      <dgm:t>
        <a:bodyPr/>
        <a:lstStyle/>
        <a:p>
          <a:r>
            <a:rPr lang="en-US" dirty="0"/>
            <a:t>MENTAL 'ATAMAI</a:t>
          </a:r>
        </a:p>
      </dgm:t>
    </dgm:pt>
    <dgm:pt modelId="{57F300DB-B115-479B-8C1D-853BDC87F7C9}" type="parTrans" cxnId="{DE5512D3-3E40-4593-8928-AB1F005904BD}">
      <dgm:prSet/>
      <dgm:spPr/>
      <dgm:t>
        <a:bodyPr/>
        <a:lstStyle/>
        <a:p>
          <a:endParaRPr lang="en-US"/>
        </a:p>
      </dgm:t>
    </dgm:pt>
    <dgm:pt modelId="{DF880B6B-2CBC-4567-A975-09ED9BFC4015}" type="sibTrans" cxnId="{DE5512D3-3E40-4593-8928-AB1F005904BD}">
      <dgm:prSet/>
      <dgm:spPr/>
      <dgm:t>
        <a:bodyPr/>
        <a:lstStyle/>
        <a:p>
          <a:endParaRPr lang="en-US"/>
        </a:p>
      </dgm:t>
    </dgm:pt>
    <dgm:pt modelId="{2A0FB910-FBF5-4982-96F2-B4EBB4EC1F8E}">
      <dgm:prSet phldrT="[Text]"/>
      <dgm:spPr/>
      <dgm:t>
        <a:bodyPr/>
        <a:lstStyle/>
        <a:p>
          <a:r>
            <a:rPr lang="en-US" dirty="0"/>
            <a:t>Read a book Lau ha tohi</a:t>
          </a:r>
        </a:p>
      </dgm:t>
    </dgm:pt>
    <dgm:pt modelId="{3EE4BC62-A257-49C4-A6FE-D7FD50BBF0BF}" type="parTrans" cxnId="{AB5A5012-45DC-4E5A-9B11-9E61AE4B9FFE}">
      <dgm:prSet/>
      <dgm:spPr/>
      <dgm:t>
        <a:bodyPr/>
        <a:lstStyle/>
        <a:p>
          <a:endParaRPr lang="en-US"/>
        </a:p>
      </dgm:t>
    </dgm:pt>
    <dgm:pt modelId="{CB8FF4A1-F486-4E0F-85F7-41227EB667A7}" type="sibTrans" cxnId="{AB5A5012-45DC-4E5A-9B11-9E61AE4B9FFE}">
      <dgm:prSet/>
      <dgm:spPr/>
      <dgm:t>
        <a:bodyPr/>
        <a:lstStyle/>
        <a:p>
          <a:endParaRPr lang="en-US"/>
        </a:p>
      </dgm:t>
    </dgm:pt>
    <dgm:pt modelId="{87FD16D6-7C18-4D38-ACB5-EF2880011060}">
      <dgm:prSet phldrT="[Text]"/>
      <dgm:spPr/>
      <dgm:t>
        <a:bodyPr/>
        <a:lstStyle/>
        <a:p>
          <a:r>
            <a:rPr lang="en-US" dirty="0"/>
            <a:t>EMOTIONAL FAKAEONGO</a:t>
          </a:r>
        </a:p>
      </dgm:t>
    </dgm:pt>
    <dgm:pt modelId="{BFA258AC-27FE-4110-8E75-D1A1C270C28F}" type="parTrans" cxnId="{502087CE-DB6C-4682-9AEC-E50EBE90A0BA}">
      <dgm:prSet/>
      <dgm:spPr/>
      <dgm:t>
        <a:bodyPr/>
        <a:lstStyle/>
        <a:p>
          <a:endParaRPr lang="en-US"/>
        </a:p>
      </dgm:t>
    </dgm:pt>
    <dgm:pt modelId="{46FE6AB5-E866-4696-AE84-EEBC5D787187}" type="sibTrans" cxnId="{502087CE-DB6C-4682-9AEC-E50EBE90A0BA}">
      <dgm:prSet/>
      <dgm:spPr/>
      <dgm:t>
        <a:bodyPr/>
        <a:lstStyle/>
        <a:p>
          <a:endParaRPr lang="en-US"/>
        </a:p>
      </dgm:t>
    </dgm:pt>
    <dgm:pt modelId="{053F63E8-0EEE-4173-A893-AE37E783935B}">
      <dgm:prSet phldrT="[Text]"/>
      <dgm:spPr/>
      <dgm:t>
        <a:bodyPr/>
        <a:lstStyle/>
        <a:p>
          <a:r>
            <a:rPr lang="en-US" dirty="0"/>
            <a:t>Meditate </a:t>
          </a:r>
          <a:r>
            <a:rPr lang="en-US" dirty="0" err="1"/>
            <a:t>Fakalaulauloto</a:t>
          </a:r>
          <a:endParaRPr lang="en-US" dirty="0"/>
        </a:p>
      </dgm:t>
    </dgm:pt>
    <dgm:pt modelId="{02324AC6-E258-49C8-878E-876F588A9132}" type="parTrans" cxnId="{C8A8032A-CBF9-48C4-8B72-63B4E6DFC4F1}">
      <dgm:prSet/>
      <dgm:spPr/>
      <dgm:t>
        <a:bodyPr/>
        <a:lstStyle/>
        <a:p>
          <a:endParaRPr lang="en-US"/>
        </a:p>
      </dgm:t>
    </dgm:pt>
    <dgm:pt modelId="{FFFFA65C-1C0C-409A-A7D9-E7DD8D27FD57}" type="sibTrans" cxnId="{C8A8032A-CBF9-48C4-8B72-63B4E6DFC4F1}">
      <dgm:prSet/>
      <dgm:spPr/>
      <dgm:t>
        <a:bodyPr/>
        <a:lstStyle/>
        <a:p>
          <a:endParaRPr lang="en-US"/>
        </a:p>
      </dgm:t>
    </dgm:pt>
    <dgm:pt modelId="{26672328-CBD1-4437-BBE6-EC4F971CF636}">
      <dgm:prSet phldrT="[Text]"/>
      <dgm:spPr/>
      <dgm:t>
        <a:bodyPr/>
        <a:lstStyle/>
        <a:p>
          <a:r>
            <a:rPr lang="en-US" dirty="0"/>
            <a:t>Talk with a friend Talanoa </a:t>
          </a:r>
          <a:r>
            <a:rPr lang="en-US" dirty="0" err="1"/>
            <a:t>mo</a:t>
          </a:r>
          <a:r>
            <a:rPr lang="en-US" dirty="0"/>
            <a:t> hao </a:t>
          </a:r>
          <a:r>
            <a:rPr lang="en-US" dirty="0" err="1"/>
            <a:t>kaungāme'a</a:t>
          </a:r>
          <a:endParaRPr lang="en-US" dirty="0"/>
        </a:p>
      </dgm:t>
    </dgm:pt>
    <dgm:pt modelId="{C5F6FF41-730A-4C09-8455-2A4A69A577E1}" type="parTrans" cxnId="{A91EDED7-0542-4DEE-B6BD-F2FC99E73DCC}">
      <dgm:prSet/>
      <dgm:spPr/>
      <dgm:t>
        <a:bodyPr/>
        <a:lstStyle/>
        <a:p>
          <a:endParaRPr lang="en-US"/>
        </a:p>
      </dgm:t>
    </dgm:pt>
    <dgm:pt modelId="{16179F86-23C8-49A8-839E-1A95F0896B08}" type="sibTrans" cxnId="{A91EDED7-0542-4DEE-B6BD-F2FC99E73DCC}">
      <dgm:prSet/>
      <dgm:spPr/>
      <dgm:t>
        <a:bodyPr/>
        <a:lstStyle/>
        <a:p>
          <a:endParaRPr lang="en-US"/>
        </a:p>
      </dgm:t>
    </dgm:pt>
    <dgm:pt modelId="{DF9E8329-A852-470A-99DD-E42D294E0645}">
      <dgm:prSet phldrT="[Text]"/>
      <dgm:spPr/>
      <dgm:t>
        <a:bodyPr/>
        <a:lstStyle/>
        <a:p>
          <a:r>
            <a:rPr lang="en-US" dirty="0"/>
            <a:t>Dance. </a:t>
          </a:r>
          <a:r>
            <a:rPr lang="en-US" dirty="0" err="1"/>
            <a:t>Tau'olunga</a:t>
          </a:r>
          <a:r>
            <a:rPr lang="en-US" dirty="0"/>
            <a:t>. </a:t>
          </a:r>
          <a:r>
            <a:rPr lang="en-US" dirty="0" err="1"/>
            <a:t>Tisikou</a:t>
          </a:r>
          <a:endParaRPr lang="en-US" dirty="0"/>
        </a:p>
      </dgm:t>
    </dgm:pt>
    <dgm:pt modelId="{6AC4E771-3771-40BB-A8F5-DF93E634B9B7}" type="parTrans" cxnId="{8D78EC5B-E608-4627-BF8E-8F86388C8696}">
      <dgm:prSet/>
      <dgm:spPr/>
      <dgm:t>
        <a:bodyPr/>
        <a:lstStyle/>
        <a:p>
          <a:endParaRPr lang="en-US"/>
        </a:p>
      </dgm:t>
    </dgm:pt>
    <dgm:pt modelId="{1DB5DFE0-8512-4BA0-B300-D19DDF66465F}" type="sibTrans" cxnId="{8D78EC5B-E608-4627-BF8E-8F86388C8696}">
      <dgm:prSet/>
      <dgm:spPr/>
      <dgm:t>
        <a:bodyPr/>
        <a:lstStyle/>
        <a:p>
          <a:endParaRPr lang="en-US"/>
        </a:p>
      </dgm:t>
    </dgm:pt>
    <dgm:pt modelId="{C1CC9651-EF72-49A3-ABAF-30C83A2CCC1F}">
      <dgm:prSet phldrT="[Text]"/>
      <dgm:spPr/>
      <dgm:t>
        <a:bodyPr/>
        <a:lstStyle/>
        <a:p>
          <a:r>
            <a:rPr lang="en-US" dirty="0"/>
            <a:t>Hike 'Eva ki he </a:t>
          </a:r>
          <a:r>
            <a:rPr lang="en-US" dirty="0" err="1"/>
            <a:t>vao</a:t>
          </a:r>
          <a:r>
            <a:rPr lang="en-US" dirty="0"/>
            <a:t>/ </a:t>
          </a:r>
          <a:r>
            <a:rPr lang="en-US" dirty="0" err="1"/>
            <a:t>mo'unga</a:t>
          </a:r>
          <a:endParaRPr lang="en-US" dirty="0"/>
        </a:p>
      </dgm:t>
    </dgm:pt>
    <dgm:pt modelId="{0D7B4FD7-1516-4912-B175-C5FCE270DA45}" type="parTrans" cxnId="{6E7DEC82-9D76-4216-AC26-5DA4D7FC6F41}">
      <dgm:prSet/>
      <dgm:spPr/>
      <dgm:t>
        <a:bodyPr/>
        <a:lstStyle/>
        <a:p>
          <a:endParaRPr lang="en-US"/>
        </a:p>
      </dgm:t>
    </dgm:pt>
    <dgm:pt modelId="{86CE17C9-160D-4E0F-B4A3-A9FF2BA45A0D}" type="sibTrans" cxnId="{6E7DEC82-9D76-4216-AC26-5DA4D7FC6F41}">
      <dgm:prSet/>
      <dgm:spPr/>
      <dgm:t>
        <a:bodyPr/>
        <a:lstStyle/>
        <a:p>
          <a:endParaRPr lang="en-US"/>
        </a:p>
      </dgm:t>
    </dgm:pt>
    <dgm:pt modelId="{57256127-D1AB-4B76-8947-23D78FE98BC3}">
      <dgm:prSet phldrT="[Text]"/>
      <dgm:spPr/>
      <dgm:t>
        <a:bodyPr/>
        <a:lstStyle/>
        <a:p>
          <a:r>
            <a:rPr lang="en-US" dirty="0"/>
            <a:t>Swim Kaukau </a:t>
          </a:r>
          <a:r>
            <a:rPr lang="en-US" dirty="0" err="1"/>
            <a:t>tahi</a:t>
          </a:r>
          <a:endParaRPr lang="en-US" dirty="0"/>
        </a:p>
      </dgm:t>
    </dgm:pt>
    <dgm:pt modelId="{252BE947-88A5-4050-9F58-F469A341BE0D}" type="parTrans" cxnId="{45CAD9F6-FAC8-4BAC-8A92-749C698D5901}">
      <dgm:prSet/>
      <dgm:spPr/>
      <dgm:t>
        <a:bodyPr/>
        <a:lstStyle/>
        <a:p>
          <a:endParaRPr lang="en-US"/>
        </a:p>
      </dgm:t>
    </dgm:pt>
    <dgm:pt modelId="{CA7E6401-1103-445A-AB16-04D626D2ACB9}" type="sibTrans" cxnId="{45CAD9F6-FAC8-4BAC-8A92-749C698D5901}">
      <dgm:prSet/>
      <dgm:spPr/>
      <dgm:t>
        <a:bodyPr/>
        <a:lstStyle/>
        <a:p>
          <a:endParaRPr lang="en-US"/>
        </a:p>
      </dgm:t>
    </dgm:pt>
    <dgm:pt modelId="{153233B1-AC8F-47FE-AFD3-6BDE48CF21AA}">
      <dgm:prSet phldrT="[Text]"/>
      <dgm:spPr/>
      <dgm:t>
        <a:bodyPr/>
        <a:lstStyle/>
        <a:p>
          <a:r>
            <a:rPr lang="en-US" dirty="0"/>
            <a:t>Hug </a:t>
          </a:r>
          <a:r>
            <a:rPr lang="en-US" dirty="0">
              <a:latin typeface="Calibri Light" panose="020F0302020204030204"/>
            </a:rPr>
            <a:t>Fa'ofua</a:t>
          </a:r>
          <a:r>
            <a:rPr lang="en-US" dirty="0"/>
            <a:t> ki ha taha</a:t>
          </a:r>
        </a:p>
      </dgm:t>
    </dgm:pt>
    <dgm:pt modelId="{9942A101-4B4E-4B87-9662-7AC731A607F9}" type="parTrans" cxnId="{8565A90B-B15B-422C-AA50-0C43B0E03D35}">
      <dgm:prSet/>
      <dgm:spPr/>
      <dgm:t>
        <a:bodyPr/>
        <a:lstStyle/>
        <a:p>
          <a:endParaRPr lang="en-US"/>
        </a:p>
      </dgm:t>
    </dgm:pt>
    <dgm:pt modelId="{35C5D508-9E00-45D9-AEB6-FE80DDA7282D}" type="sibTrans" cxnId="{8565A90B-B15B-422C-AA50-0C43B0E03D35}">
      <dgm:prSet/>
      <dgm:spPr/>
      <dgm:t>
        <a:bodyPr/>
        <a:lstStyle/>
        <a:p>
          <a:endParaRPr lang="en-US"/>
        </a:p>
      </dgm:t>
    </dgm:pt>
    <dgm:pt modelId="{6F8C2B03-2B37-44E3-8C57-78749E1140D1}">
      <dgm:prSet phldrT="[Text]"/>
      <dgm:spPr/>
      <dgm:t>
        <a:bodyPr/>
        <a:lstStyle/>
        <a:p>
          <a:r>
            <a:rPr lang="en-US" dirty="0"/>
            <a:t>Clean &amp; reorganize your room </a:t>
          </a:r>
          <a:r>
            <a:rPr lang="en-US" dirty="0" err="1"/>
            <a:t>Fakama'a</a:t>
          </a:r>
          <a:r>
            <a:rPr lang="en-US" dirty="0"/>
            <a:t> </a:t>
          </a:r>
          <a:r>
            <a:rPr lang="en-US" dirty="0" err="1"/>
            <a:t>mo</a:t>
          </a:r>
          <a:r>
            <a:rPr lang="en-US" dirty="0"/>
            <a:t> </a:t>
          </a:r>
          <a:r>
            <a:rPr lang="en-US" dirty="0" err="1"/>
            <a:t>fakamaau</a:t>
          </a:r>
          <a:r>
            <a:rPr lang="en-US" dirty="0"/>
            <a:t> ho </a:t>
          </a:r>
          <a:r>
            <a:rPr lang="en-US" dirty="0" err="1"/>
            <a:t>loki</a:t>
          </a:r>
          <a:endParaRPr lang="en-US" dirty="0"/>
        </a:p>
      </dgm:t>
    </dgm:pt>
    <dgm:pt modelId="{3DFE9745-7F4A-4CFF-9BC9-74C7AB327AED}" type="parTrans" cxnId="{DBD23612-5F8C-4993-9516-1066391E6F17}">
      <dgm:prSet/>
      <dgm:spPr/>
      <dgm:t>
        <a:bodyPr/>
        <a:lstStyle/>
        <a:p>
          <a:endParaRPr lang="en-US"/>
        </a:p>
      </dgm:t>
    </dgm:pt>
    <dgm:pt modelId="{38464CBA-0FCD-49AE-A074-2E2B94771FE8}" type="sibTrans" cxnId="{DBD23612-5F8C-4993-9516-1066391E6F17}">
      <dgm:prSet/>
      <dgm:spPr/>
      <dgm:t>
        <a:bodyPr/>
        <a:lstStyle/>
        <a:p>
          <a:endParaRPr lang="en-US"/>
        </a:p>
      </dgm:t>
    </dgm:pt>
    <dgm:pt modelId="{3446126E-82CC-4DFB-AD0A-575ECAA8E7E2}">
      <dgm:prSet phldrT="[Text]"/>
      <dgm:spPr/>
      <dgm:t>
        <a:bodyPr/>
        <a:lstStyle/>
        <a:p>
          <a:r>
            <a:rPr lang="en-US" dirty="0"/>
            <a:t>Take a bath ‘Alu 'o </a:t>
          </a:r>
          <a:r>
            <a:rPr lang="en-US" dirty="0" err="1"/>
            <a:t>kaukau</a:t>
          </a:r>
          <a:endParaRPr lang="en-US" dirty="0"/>
        </a:p>
      </dgm:t>
    </dgm:pt>
    <dgm:pt modelId="{6C58EEC3-364F-4E66-AC5B-6A6F5FCB9163}" type="parTrans" cxnId="{417E02FE-71DE-481D-9C31-9ED20D43181D}">
      <dgm:prSet/>
      <dgm:spPr/>
      <dgm:t>
        <a:bodyPr/>
        <a:lstStyle/>
        <a:p>
          <a:endParaRPr lang="en-US"/>
        </a:p>
      </dgm:t>
    </dgm:pt>
    <dgm:pt modelId="{DBABB353-E658-4AA2-A8EC-1DF7DF8B5BC0}" type="sibTrans" cxnId="{417E02FE-71DE-481D-9C31-9ED20D43181D}">
      <dgm:prSet/>
      <dgm:spPr/>
      <dgm:t>
        <a:bodyPr/>
        <a:lstStyle/>
        <a:p>
          <a:endParaRPr lang="en-US"/>
        </a:p>
      </dgm:t>
    </dgm:pt>
    <dgm:pt modelId="{9557375F-FC4C-46DC-90FA-624F18AAF4F6}">
      <dgm:prSet phldrT="[Text]"/>
      <dgm:spPr/>
      <dgm:t>
        <a:bodyPr/>
        <a:lstStyle/>
        <a:p>
          <a:r>
            <a:rPr lang="en-US" dirty="0"/>
            <a:t>Go to the gymnasium ‘Alu ki he </a:t>
          </a:r>
          <a:r>
            <a:rPr lang="en-US" dirty="0" err="1"/>
            <a:t>fale</a:t>
          </a:r>
          <a:r>
            <a:rPr lang="en-US" dirty="0"/>
            <a:t> </a:t>
          </a:r>
          <a:r>
            <a:rPr lang="en-US" dirty="0" err="1">
              <a:latin typeface="Calibri Light" panose="020F0302020204030204"/>
            </a:rPr>
            <a:t>fakamālohisino</a:t>
          </a:r>
          <a:endParaRPr lang="en-US" dirty="0" err="1"/>
        </a:p>
      </dgm:t>
    </dgm:pt>
    <dgm:pt modelId="{E2382D77-FFCB-40A3-A5A5-6FBA281C4EE9}" type="parTrans" cxnId="{9E7CD3E7-C902-4454-A4FA-1168B4CB8767}">
      <dgm:prSet/>
      <dgm:spPr/>
      <dgm:t>
        <a:bodyPr/>
        <a:lstStyle/>
        <a:p>
          <a:endParaRPr lang="en-US"/>
        </a:p>
      </dgm:t>
    </dgm:pt>
    <dgm:pt modelId="{F4247684-E67D-4DEE-A410-529038307C1B}" type="sibTrans" cxnId="{9E7CD3E7-C902-4454-A4FA-1168B4CB8767}">
      <dgm:prSet/>
      <dgm:spPr/>
      <dgm:t>
        <a:bodyPr/>
        <a:lstStyle/>
        <a:p>
          <a:endParaRPr lang="en-US"/>
        </a:p>
      </dgm:t>
    </dgm:pt>
    <dgm:pt modelId="{CEB4C6B1-1ED4-4C1D-8CFC-F818F2ABB9EF}">
      <dgm:prSet phldrT="[Text]"/>
      <dgm:spPr/>
      <dgm:t>
        <a:bodyPr/>
        <a:lstStyle/>
        <a:p>
          <a:r>
            <a:rPr lang="en-US" dirty="0"/>
            <a:t>Learn a new skill Ako ha '</a:t>
          </a:r>
          <a:r>
            <a:rPr lang="en-US" dirty="0" err="1"/>
            <a:t>ilo</a:t>
          </a:r>
          <a:r>
            <a:rPr lang="en-US" dirty="0"/>
            <a:t> </a:t>
          </a:r>
          <a:r>
            <a:rPr lang="en-US" dirty="0" err="1">
              <a:latin typeface="Calibri Light" panose="020F0302020204030204"/>
            </a:rPr>
            <a:t>fo'ou</a:t>
          </a:r>
          <a:endParaRPr lang="en-US" dirty="0" err="1"/>
        </a:p>
      </dgm:t>
    </dgm:pt>
    <dgm:pt modelId="{34043A66-313D-4AF5-B4BF-76A692975BEA}" type="parTrans" cxnId="{976C95E7-2D6E-4248-B772-D0E6E3E6DA7C}">
      <dgm:prSet/>
      <dgm:spPr/>
      <dgm:t>
        <a:bodyPr/>
        <a:lstStyle/>
        <a:p>
          <a:endParaRPr lang="en-US"/>
        </a:p>
      </dgm:t>
    </dgm:pt>
    <dgm:pt modelId="{BB71AD02-F6FE-4265-BC51-A9CBA7192F48}" type="sibTrans" cxnId="{976C95E7-2D6E-4248-B772-D0E6E3E6DA7C}">
      <dgm:prSet/>
      <dgm:spPr/>
      <dgm:t>
        <a:bodyPr/>
        <a:lstStyle/>
        <a:p>
          <a:endParaRPr lang="en-US"/>
        </a:p>
      </dgm:t>
    </dgm:pt>
    <dgm:pt modelId="{E36AA509-A596-4B38-AD7F-511BBA02E309}">
      <dgm:prSet phldrT="[Text]"/>
      <dgm:spPr/>
      <dgm:t>
        <a:bodyPr/>
        <a:lstStyle/>
        <a:p>
          <a:r>
            <a:rPr lang="en-US" dirty="0"/>
            <a:t>Turn your phone-off </a:t>
          </a:r>
          <a:r>
            <a:rPr lang="en-US" dirty="0" err="1"/>
            <a:t>Tamate'i</a:t>
          </a:r>
          <a:r>
            <a:rPr lang="en-US" dirty="0"/>
            <a:t> </a:t>
          </a:r>
          <a:r>
            <a:rPr lang="en-US" dirty="0" err="1"/>
            <a:t>ho'o</a:t>
          </a:r>
          <a:r>
            <a:rPr lang="en-US" dirty="0"/>
            <a:t> </a:t>
          </a:r>
          <a:r>
            <a:rPr lang="en-US" dirty="0" err="1"/>
            <a:t>telefoni</a:t>
          </a:r>
          <a:endParaRPr lang="en-US" dirty="0"/>
        </a:p>
      </dgm:t>
    </dgm:pt>
    <dgm:pt modelId="{84A664A9-BDFE-4FD6-8552-8058527C76EC}" type="parTrans" cxnId="{07B14CFC-98E1-4C8D-8EFA-2933EE10D610}">
      <dgm:prSet/>
      <dgm:spPr/>
      <dgm:t>
        <a:bodyPr/>
        <a:lstStyle/>
        <a:p>
          <a:endParaRPr lang="en-US"/>
        </a:p>
      </dgm:t>
    </dgm:pt>
    <dgm:pt modelId="{15CB4D7D-812C-40D0-8594-7CE0800CA668}" type="sibTrans" cxnId="{07B14CFC-98E1-4C8D-8EFA-2933EE10D610}">
      <dgm:prSet/>
      <dgm:spPr/>
      <dgm:t>
        <a:bodyPr/>
        <a:lstStyle/>
        <a:p>
          <a:endParaRPr lang="en-US"/>
        </a:p>
      </dgm:t>
    </dgm:pt>
    <dgm:pt modelId="{C58E52D6-1138-4753-8B1E-CEA7CB4A9448}">
      <dgm:prSet phldrT="[Text]"/>
      <dgm:spPr/>
      <dgm:t>
        <a:bodyPr/>
        <a:lstStyle/>
        <a:p>
          <a:r>
            <a:rPr lang="en-US" dirty="0"/>
            <a:t>Sleep and rest </a:t>
          </a:r>
          <a:r>
            <a:rPr lang="en-US" dirty="0" err="1"/>
            <a:t>Mohe</a:t>
          </a:r>
          <a:r>
            <a:rPr lang="en-US" dirty="0"/>
            <a:t> </a:t>
          </a:r>
          <a:r>
            <a:rPr lang="en-US" dirty="0" err="1"/>
            <a:t>mo</a:t>
          </a:r>
          <a:r>
            <a:rPr lang="en-US" dirty="0"/>
            <a:t> </a:t>
          </a:r>
          <a:r>
            <a:rPr lang="en-US" dirty="0" err="1"/>
            <a:t>mālōlō</a:t>
          </a:r>
          <a:endParaRPr lang="en-US" dirty="0"/>
        </a:p>
      </dgm:t>
    </dgm:pt>
    <dgm:pt modelId="{06D6E45F-A6B4-4729-BD97-03119560443A}" type="parTrans" cxnId="{0FA9FDA5-69B3-4239-BE34-E2D41C2569E3}">
      <dgm:prSet/>
      <dgm:spPr/>
      <dgm:t>
        <a:bodyPr/>
        <a:lstStyle/>
        <a:p>
          <a:endParaRPr lang="en-US"/>
        </a:p>
      </dgm:t>
    </dgm:pt>
    <dgm:pt modelId="{89743EDD-12FA-4EA5-AB54-59A453C09098}" type="sibTrans" cxnId="{0FA9FDA5-69B3-4239-BE34-E2D41C2569E3}">
      <dgm:prSet/>
      <dgm:spPr/>
      <dgm:t>
        <a:bodyPr/>
        <a:lstStyle/>
        <a:p>
          <a:endParaRPr lang="en-US"/>
        </a:p>
      </dgm:t>
    </dgm:pt>
    <dgm:pt modelId="{B684BED8-BB31-4950-94BD-D4E6F2C47F66}">
      <dgm:prSet phldrT="[Text]"/>
      <dgm:spPr/>
      <dgm:t>
        <a:bodyPr/>
        <a:lstStyle/>
        <a:p>
          <a:r>
            <a:rPr lang="en-US" dirty="0"/>
            <a:t>Practice yoga  Yoga</a:t>
          </a:r>
        </a:p>
      </dgm:t>
    </dgm:pt>
    <dgm:pt modelId="{3EBF2073-9E12-4D0D-92E2-7FC0D10A33B1}" type="parTrans" cxnId="{EC258EB4-4C66-4238-AC9A-BB72CF85DC4F}">
      <dgm:prSet/>
      <dgm:spPr/>
      <dgm:t>
        <a:bodyPr/>
        <a:lstStyle/>
        <a:p>
          <a:endParaRPr lang="en-US"/>
        </a:p>
      </dgm:t>
    </dgm:pt>
    <dgm:pt modelId="{E08CDDD5-4A34-4200-A07F-C0C9EE280733}" type="sibTrans" cxnId="{EC258EB4-4C66-4238-AC9A-BB72CF85DC4F}">
      <dgm:prSet/>
      <dgm:spPr/>
      <dgm:t>
        <a:bodyPr/>
        <a:lstStyle/>
        <a:p>
          <a:endParaRPr lang="en-US"/>
        </a:p>
      </dgm:t>
    </dgm:pt>
    <dgm:pt modelId="{79577FAC-66BD-4143-A2F9-FE796123F0D6}">
      <dgm:prSet phldrT="[Text]"/>
      <dgm:spPr/>
      <dgm:t>
        <a:bodyPr/>
        <a:lstStyle/>
        <a:p>
          <a:r>
            <a:rPr lang="en-US" dirty="0"/>
            <a:t>Write a journal Tohi '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ho'o</a:t>
          </a:r>
          <a:r>
            <a:rPr lang="en-US" dirty="0"/>
            <a:t> </a:t>
          </a:r>
          <a:r>
            <a:rPr lang="en-US" dirty="0" err="1"/>
            <a:t>tohinoa</a:t>
          </a:r>
          <a:endParaRPr lang="en-US" dirty="0"/>
        </a:p>
      </dgm:t>
    </dgm:pt>
    <dgm:pt modelId="{A211D5FC-C3A8-4974-A248-AFE845DFD7D3}" type="parTrans" cxnId="{60D5DD84-9D37-4CE4-B66E-56DDCCB8EB7A}">
      <dgm:prSet/>
      <dgm:spPr/>
      <dgm:t>
        <a:bodyPr/>
        <a:lstStyle/>
        <a:p>
          <a:endParaRPr lang="en-US"/>
        </a:p>
      </dgm:t>
    </dgm:pt>
    <dgm:pt modelId="{25C0DA2E-83CA-444E-B675-9DE84DEA388E}" type="sibTrans" cxnId="{60D5DD84-9D37-4CE4-B66E-56DDCCB8EB7A}">
      <dgm:prSet/>
      <dgm:spPr/>
      <dgm:t>
        <a:bodyPr/>
        <a:lstStyle/>
        <a:p>
          <a:endParaRPr lang="en-US"/>
        </a:p>
      </dgm:t>
    </dgm:pt>
    <dgm:pt modelId="{B83D455D-844D-4BB5-AF6C-4060EF4004A7}">
      <dgm:prSet phldrT="[Text]"/>
      <dgm:spPr/>
      <dgm:t>
        <a:bodyPr/>
        <a:lstStyle/>
        <a:p>
          <a:pPr rtl="0"/>
          <a:r>
            <a:rPr lang="en-US" dirty="0"/>
            <a:t>Write down a list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/>
            <a:t>of things you are grateful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/>
            <a:t> for. </a:t>
          </a:r>
          <a:r>
            <a:rPr lang="en-US" dirty="0" err="1"/>
            <a:t>Fa'u</a:t>
          </a:r>
          <a:r>
            <a:rPr lang="en-US" dirty="0"/>
            <a:t> ha </a:t>
          </a:r>
          <a:r>
            <a:rPr lang="en-US" dirty="0" err="1"/>
            <a:t>lisi</a:t>
          </a:r>
          <a:r>
            <a:rPr lang="en-US" dirty="0"/>
            <a:t> ‘o e </a:t>
          </a:r>
          <a:r>
            <a:rPr lang="en-US" dirty="0" err="1"/>
            <a:t>ngaahi</a:t>
          </a:r>
          <a:r>
            <a:rPr lang="en-US" dirty="0"/>
            <a:t> </a:t>
          </a:r>
          <a:r>
            <a:rPr lang="en-US" dirty="0" err="1"/>
            <a:t>me'a</a:t>
          </a:r>
          <a:r>
            <a:rPr lang="en-US" dirty="0"/>
            <a:t> '</a:t>
          </a:r>
          <a:r>
            <a:rPr lang="en-US" dirty="0" err="1"/>
            <a:t>oku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fakamalo'ia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D866CE10-83AA-4A2D-9CE3-3124F4E592DC}" type="parTrans" cxnId="{B896BEE3-E41F-4D37-B78B-386E2697E189}">
      <dgm:prSet/>
      <dgm:spPr/>
      <dgm:t>
        <a:bodyPr/>
        <a:lstStyle/>
        <a:p>
          <a:endParaRPr lang="en-US"/>
        </a:p>
      </dgm:t>
    </dgm:pt>
    <dgm:pt modelId="{A0D14717-5260-4A0E-AA76-51B4FD54A279}" type="sibTrans" cxnId="{B896BEE3-E41F-4D37-B78B-386E2697E189}">
      <dgm:prSet/>
      <dgm:spPr/>
      <dgm:t>
        <a:bodyPr/>
        <a:lstStyle/>
        <a:p>
          <a:endParaRPr lang="en-US"/>
        </a:p>
      </dgm:t>
    </dgm:pt>
    <dgm:pt modelId="{DA488D5F-8230-4F29-B1DD-C51F179CBF98}">
      <dgm:prSet phldrT="[Text]"/>
      <dgm:spPr/>
      <dgm:t>
        <a:bodyPr/>
        <a:lstStyle/>
        <a:p>
          <a:r>
            <a:rPr lang="en-US" dirty="0"/>
            <a:t>Play a sport </a:t>
          </a:r>
          <a:r>
            <a:rPr lang="en-US" dirty="0" err="1"/>
            <a:t>Va'inga</a:t>
          </a:r>
          <a:endParaRPr lang="en-US" dirty="0"/>
        </a:p>
      </dgm:t>
    </dgm:pt>
    <dgm:pt modelId="{E2E892AE-8262-4E9A-A415-3A35C1694810}" type="parTrans" cxnId="{6A441992-6DCD-414B-A257-43B9EFD3AB3E}">
      <dgm:prSet/>
      <dgm:spPr/>
      <dgm:t>
        <a:bodyPr/>
        <a:lstStyle/>
        <a:p>
          <a:endParaRPr lang="en-US"/>
        </a:p>
      </dgm:t>
    </dgm:pt>
    <dgm:pt modelId="{AE49761E-4DB5-4DA5-8DAA-BCAC3C7AF39E}" type="sibTrans" cxnId="{6A441992-6DCD-414B-A257-43B9EFD3AB3E}">
      <dgm:prSet/>
      <dgm:spPr/>
      <dgm:t>
        <a:bodyPr/>
        <a:lstStyle/>
        <a:p>
          <a:endParaRPr lang="en-US"/>
        </a:p>
      </dgm:t>
    </dgm:pt>
    <dgm:pt modelId="{835800A5-CF8D-4659-A5F6-3B1A9D9C4EC1}">
      <dgm:prSet phldrT="[Text]"/>
      <dgm:spPr/>
      <dgm:t>
        <a:bodyPr/>
        <a:lstStyle/>
        <a:p>
          <a:r>
            <a:rPr lang="en-US" dirty="0"/>
            <a:t>Go for movies ‘Alu 'o </a:t>
          </a:r>
          <a:r>
            <a:rPr lang="en-US" dirty="0" err="1"/>
            <a:t>sio</a:t>
          </a:r>
          <a:r>
            <a:rPr lang="en-US" dirty="0"/>
            <a:t> </a:t>
          </a:r>
          <a:r>
            <a:rPr lang="en-US" dirty="0" err="1"/>
            <a:t>faiva</a:t>
          </a:r>
          <a:endParaRPr lang="en-US" dirty="0"/>
        </a:p>
      </dgm:t>
    </dgm:pt>
    <dgm:pt modelId="{AFDA878A-F0CF-47DA-BE58-5B91AAAC4315}" type="parTrans" cxnId="{20E441D4-51F1-4C04-B13F-E4121BB906A7}">
      <dgm:prSet/>
      <dgm:spPr/>
      <dgm:t>
        <a:bodyPr/>
        <a:lstStyle/>
        <a:p>
          <a:endParaRPr lang="en-US"/>
        </a:p>
      </dgm:t>
    </dgm:pt>
    <dgm:pt modelId="{292989D2-3FB4-4FF5-94A0-E43201883CA6}" type="sibTrans" cxnId="{20E441D4-51F1-4C04-B13F-E4121BB906A7}">
      <dgm:prSet/>
      <dgm:spPr/>
      <dgm:t>
        <a:bodyPr/>
        <a:lstStyle/>
        <a:p>
          <a:endParaRPr lang="en-US"/>
        </a:p>
      </dgm:t>
    </dgm:pt>
    <dgm:pt modelId="{ACB4A0C1-D0A9-4761-8198-A4F033282882}">
      <dgm:prSet phldrT="[Text]"/>
      <dgm:spPr/>
      <dgm:t>
        <a:bodyPr/>
        <a:lstStyle/>
        <a:p>
          <a:r>
            <a:rPr lang="en-US" dirty="0"/>
            <a:t>Go to the park, beach 'Alu ki he </a:t>
          </a:r>
          <a:r>
            <a:rPr lang="en-US" dirty="0" err="1"/>
            <a:t>paaká</a:t>
          </a:r>
          <a:r>
            <a:rPr lang="en-US" dirty="0"/>
            <a:t> pe ko e </a:t>
          </a:r>
          <a:r>
            <a:rPr lang="en-US" dirty="0" err="1"/>
            <a:t>matātahí</a:t>
          </a:r>
          <a:endParaRPr lang="en-US" dirty="0"/>
        </a:p>
      </dgm:t>
    </dgm:pt>
    <dgm:pt modelId="{274E8B2A-1D94-4CE7-A7BF-C4E36CABA2E5}" type="parTrans" cxnId="{86A900A0-2C34-4768-8634-FE4A5ADB0DE7}">
      <dgm:prSet/>
      <dgm:spPr/>
      <dgm:t>
        <a:bodyPr/>
        <a:lstStyle/>
        <a:p>
          <a:endParaRPr lang="en-US"/>
        </a:p>
      </dgm:t>
    </dgm:pt>
    <dgm:pt modelId="{8774FCEF-B7FF-49C4-B88D-EEDCC7231E5C}" type="sibTrans" cxnId="{86A900A0-2C34-4768-8634-FE4A5ADB0DE7}">
      <dgm:prSet/>
      <dgm:spPr/>
      <dgm:t>
        <a:bodyPr/>
        <a:lstStyle/>
        <a:p>
          <a:endParaRPr lang="en-US"/>
        </a:p>
      </dgm:t>
    </dgm:pt>
    <dgm:pt modelId="{920A1E71-B4B8-4606-B362-F1BFB62CF08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Talk about the best moments in your life</a:t>
          </a:r>
          <a:r>
            <a:rPr lang="en-US" dirty="0">
              <a:solidFill>
                <a:srgbClr val="FF0000"/>
              </a:solidFill>
            </a:rPr>
            <a:t>. </a:t>
          </a:r>
          <a:r>
            <a:rPr lang="en-US" dirty="0">
              <a:solidFill>
                <a:schemeClr val="tx1"/>
              </a:solidFill>
            </a:rPr>
            <a:t>Talanoa ki he </a:t>
          </a:r>
          <a:r>
            <a:rPr lang="en-US" dirty="0" err="1">
              <a:solidFill>
                <a:schemeClr val="tx1"/>
              </a:solidFill>
            </a:rPr>
            <a:t>ngaahi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taimi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lelei</a:t>
          </a:r>
          <a:r>
            <a:rPr lang="en-US" dirty="0">
              <a:solidFill>
                <a:schemeClr val="tx1"/>
              </a:solidFill>
            </a:rPr>
            <a:t> taha '</a:t>
          </a:r>
          <a:r>
            <a:rPr lang="en-US" dirty="0" err="1">
              <a:solidFill>
                <a:schemeClr val="tx1"/>
              </a:solidFill>
            </a:rPr>
            <a:t>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ho'o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mo'ui</a:t>
          </a:r>
          <a:endParaRPr lang="en-US" dirty="0">
            <a:solidFill>
              <a:schemeClr val="tx1"/>
            </a:solidFill>
          </a:endParaRPr>
        </a:p>
      </dgm:t>
    </dgm:pt>
    <dgm:pt modelId="{6419637C-A9DF-44F9-949F-5C297463EA34}" type="parTrans" cxnId="{22268C9A-A763-4B63-A7F6-2F169E0E18E5}">
      <dgm:prSet/>
      <dgm:spPr/>
      <dgm:t>
        <a:bodyPr/>
        <a:lstStyle/>
        <a:p>
          <a:endParaRPr lang="en-US"/>
        </a:p>
      </dgm:t>
    </dgm:pt>
    <dgm:pt modelId="{CD2395F4-8448-4A64-8C53-96683D0415E9}" type="sibTrans" cxnId="{22268C9A-A763-4B63-A7F6-2F169E0E18E5}">
      <dgm:prSet/>
      <dgm:spPr/>
      <dgm:t>
        <a:bodyPr/>
        <a:lstStyle/>
        <a:p>
          <a:endParaRPr lang="en-US"/>
        </a:p>
      </dgm:t>
    </dgm:pt>
    <dgm:pt modelId="{A7317DF2-8D7E-4C9E-A0DA-B88E79A86D4E}">
      <dgm:prSet phldrT="[Text]"/>
      <dgm:spPr/>
      <dgm:t>
        <a:bodyPr/>
        <a:lstStyle/>
        <a:p>
          <a:r>
            <a:rPr lang="en-US" dirty="0"/>
            <a:t>Listen to soothing music </a:t>
          </a:r>
          <a:r>
            <a:rPr lang="en-US" dirty="0" err="1"/>
            <a:t>Tā</a:t>
          </a:r>
          <a:r>
            <a:rPr lang="en-US" dirty="0"/>
            <a:t> ha </a:t>
          </a:r>
          <a:r>
            <a:rPr lang="en-US" dirty="0" err="1"/>
            <a:t>fasi</a:t>
          </a:r>
          <a:r>
            <a:rPr lang="en-US" dirty="0"/>
            <a:t> 'o </a:t>
          </a:r>
          <a:r>
            <a:rPr lang="en-US" dirty="0" err="1"/>
            <a:t>fanongo</a:t>
          </a:r>
          <a:r>
            <a:rPr lang="en-US" dirty="0"/>
            <a:t> ki ai</a:t>
          </a:r>
        </a:p>
      </dgm:t>
    </dgm:pt>
    <dgm:pt modelId="{0C8A9A21-1683-4CFA-8551-0FA2C1BCDC04}" type="parTrans" cxnId="{4A9CE998-F22C-4825-8378-08BF2B9F6047}">
      <dgm:prSet/>
      <dgm:spPr/>
      <dgm:t>
        <a:bodyPr/>
        <a:lstStyle/>
        <a:p>
          <a:endParaRPr lang="en-US"/>
        </a:p>
      </dgm:t>
    </dgm:pt>
    <dgm:pt modelId="{2E68D257-5923-442B-B471-E2351FA680BD}" type="sibTrans" cxnId="{4A9CE998-F22C-4825-8378-08BF2B9F6047}">
      <dgm:prSet/>
      <dgm:spPr/>
      <dgm:t>
        <a:bodyPr/>
        <a:lstStyle/>
        <a:p>
          <a:endParaRPr lang="en-US"/>
        </a:p>
      </dgm:t>
    </dgm:pt>
    <dgm:pt modelId="{13796DA5-829B-4C80-A7AF-578066CEF2E1}" type="pres">
      <dgm:prSet presAssocID="{0480E0A7-913F-42C1-A8AC-A76DDA3E0024}" presName="Name0" presStyleCnt="0">
        <dgm:presLayoutVars>
          <dgm:dir/>
          <dgm:animLvl val="lvl"/>
          <dgm:resizeHandles val="exact"/>
        </dgm:presLayoutVars>
      </dgm:prSet>
      <dgm:spPr/>
    </dgm:pt>
    <dgm:pt modelId="{E99A2B3B-6153-4C55-A5A0-E896A7110BD4}" type="pres">
      <dgm:prSet presAssocID="{71A575A0-9294-42DE-8C40-A5A81CBA10F5}" presName="composite" presStyleCnt="0"/>
      <dgm:spPr/>
    </dgm:pt>
    <dgm:pt modelId="{F118BC31-7AB3-444E-B63C-B7B0A579E1CE}" type="pres">
      <dgm:prSet presAssocID="{71A575A0-9294-42DE-8C40-A5A81CBA10F5}" presName="parTx" presStyleLbl="alignNode1" presStyleIdx="0" presStyleCnt="3" custScaleX="119010" custScaleY="110553" custLinFactNeighborX="2163" custLinFactNeighborY="-17272">
        <dgm:presLayoutVars>
          <dgm:chMax val="0"/>
          <dgm:chPref val="0"/>
          <dgm:bulletEnabled val="1"/>
        </dgm:presLayoutVars>
      </dgm:prSet>
      <dgm:spPr/>
    </dgm:pt>
    <dgm:pt modelId="{8F57B314-5A20-4E84-BCA5-534B2CF0FE5E}" type="pres">
      <dgm:prSet presAssocID="{71A575A0-9294-42DE-8C40-A5A81CBA10F5}" presName="desTx" presStyleLbl="alignAccFollowNode1" presStyleIdx="0" presStyleCnt="3" custScaleX="114272" custScaleY="100000" custLinFactNeighborX="3837" custLinFactNeighborY="651">
        <dgm:presLayoutVars>
          <dgm:bulletEnabled val="1"/>
        </dgm:presLayoutVars>
      </dgm:prSet>
      <dgm:spPr/>
    </dgm:pt>
    <dgm:pt modelId="{3C245517-18CF-46C2-A4D7-AFAA865C988F}" type="pres">
      <dgm:prSet presAssocID="{2AD1E15A-6225-464C-B089-78985D7CEA6E}" presName="space" presStyleCnt="0"/>
      <dgm:spPr/>
    </dgm:pt>
    <dgm:pt modelId="{C1781CCF-1D18-4AC3-873B-1E703DD3669D}" type="pres">
      <dgm:prSet presAssocID="{30B23927-313A-4B9D-9DAF-B839735D2F70}" presName="composite" presStyleCnt="0"/>
      <dgm:spPr/>
    </dgm:pt>
    <dgm:pt modelId="{CE645612-E422-4786-ACA5-D99702FD6374}" type="pres">
      <dgm:prSet presAssocID="{30B23927-313A-4B9D-9DAF-B839735D2F70}" presName="parTx" presStyleLbl="alignNode1" presStyleIdx="1" presStyleCnt="3" custScaleX="111482" custScaleY="124483" custLinFactNeighborX="-2694" custLinFactNeighborY="-10715">
        <dgm:presLayoutVars>
          <dgm:chMax val="0"/>
          <dgm:chPref val="0"/>
          <dgm:bulletEnabled val="1"/>
        </dgm:presLayoutVars>
      </dgm:prSet>
      <dgm:spPr/>
    </dgm:pt>
    <dgm:pt modelId="{ABD9EFBD-90D3-4A9E-B378-25979D3CDC88}" type="pres">
      <dgm:prSet presAssocID="{30B23927-313A-4B9D-9DAF-B839735D2F70}" presName="desTx" presStyleLbl="alignAccFollowNode1" presStyleIdx="1" presStyleCnt="3" custScaleX="109903" custLinFactNeighborX="-3137" custLinFactNeighborY="1297">
        <dgm:presLayoutVars>
          <dgm:bulletEnabled val="1"/>
        </dgm:presLayoutVars>
      </dgm:prSet>
      <dgm:spPr/>
    </dgm:pt>
    <dgm:pt modelId="{333628AC-FB29-4F1C-90C8-978E360B1B04}" type="pres">
      <dgm:prSet presAssocID="{DF880B6B-2CBC-4567-A975-09ED9BFC4015}" presName="space" presStyleCnt="0"/>
      <dgm:spPr/>
    </dgm:pt>
    <dgm:pt modelId="{4EB121AC-895C-4D3F-862A-E7B11FCB62FD}" type="pres">
      <dgm:prSet presAssocID="{87FD16D6-7C18-4D38-ACB5-EF2880011060}" presName="composite" presStyleCnt="0"/>
      <dgm:spPr/>
    </dgm:pt>
    <dgm:pt modelId="{677256E6-531A-4997-AE7A-E5D180F138BF}" type="pres">
      <dgm:prSet presAssocID="{87FD16D6-7C18-4D38-ACB5-EF2880011060}" presName="parTx" presStyleLbl="alignNode1" presStyleIdx="2" presStyleCnt="3" custScaleX="112021" custLinFactNeighborX="-7316" custLinFactNeighborY="-14279">
        <dgm:presLayoutVars>
          <dgm:chMax val="0"/>
          <dgm:chPref val="0"/>
          <dgm:bulletEnabled val="1"/>
        </dgm:presLayoutVars>
      </dgm:prSet>
      <dgm:spPr/>
    </dgm:pt>
    <dgm:pt modelId="{A69F3CE0-928A-4EE7-A22E-46F56296EED5}" type="pres">
      <dgm:prSet presAssocID="{87FD16D6-7C18-4D38-ACB5-EF2880011060}" presName="desTx" presStyleLbl="alignAccFollowNode1" presStyleIdx="2" presStyleCnt="3" custScaleX="107569" custScaleY="104283" custLinFactNeighborX="-7498" custLinFactNeighborY="2446">
        <dgm:presLayoutVars>
          <dgm:bulletEnabled val="1"/>
        </dgm:presLayoutVars>
      </dgm:prSet>
      <dgm:spPr/>
    </dgm:pt>
  </dgm:ptLst>
  <dgm:cxnLst>
    <dgm:cxn modelId="{41187C0B-855E-4E78-B7AE-D1CD70C3D808}" type="presOf" srcId="{153233B1-AC8F-47FE-AFD3-6BDE48CF21AA}" destId="{8F57B314-5A20-4E84-BCA5-534B2CF0FE5E}" srcOrd="0" destOrd="4" presId="urn:microsoft.com/office/officeart/2005/8/layout/hList1"/>
    <dgm:cxn modelId="{8565A90B-B15B-422C-AA50-0C43B0E03D35}" srcId="{71A575A0-9294-42DE-8C40-A5A81CBA10F5}" destId="{153233B1-AC8F-47FE-AFD3-6BDE48CF21AA}" srcOrd="4" destOrd="0" parTransId="{9942A101-4B4E-4B87-9662-7AC731A607F9}" sibTransId="{35C5D508-9E00-45D9-AEB6-FE80DDA7282D}"/>
    <dgm:cxn modelId="{4C046E0D-18D4-4401-907E-108B6C6A5931}" srcId="{71A575A0-9294-42DE-8C40-A5A81CBA10F5}" destId="{C6180130-85C4-47D3-A667-67C925087646}" srcOrd="0" destOrd="0" parTransId="{F49EE723-CA29-402C-BD2B-24F8E626276D}" sibTransId="{FFAA275E-3587-470D-9305-BFC046B97384}"/>
    <dgm:cxn modelId="{550CCD0F-7FD3-41BD-A2AD-152ED914E521}" type="presOf" srcId="{6F8C2B03-2B37-44E3-8C57-78749E1140D1}" destId="{8F57B314-5A20-4E84-BCA5-534B2CF0FE5E}" srcOrd="0" destOrd="5" presId="urn:microsoft.com/office/officeart/2005/8/layout/hList1"/>
    <dgm:cxn modelId="{DBD23612-5F8C-4993-9516-1066391E6F17}" srcId="{71A575A0-9294-42DE-8C40-A5A81CBA10F5}" destId="{6F8C2B03-2B37-44E3-8C57-78749E1140D1}" srcOrd="5" destOrd="0" parTransId="{3DFE9745-7F4A-4CFF-9BC9-74C7AB327AED}" sibTransId="{38464CBA-0FCD-49AE-A074-2E2B94771FE8}"/>
    <dgm:cxn modelId="{AB5A5012-45DC-4E5A-9B11-9E61AE4B9FFE}" srcId="{30B23927-313A-4B9D-9DAF-B839735D2F70}" destId="{2A0FB910-FBF5-4982-96F2-B4EBB4EC1F8E}" srcOrd="0" destOrd="0" parTransId="{3EE4BC62-A257-49C4-A6FE-D7FD50BBF0BF}" sibTransId="{CB8FF4A1-F486-4E0F-85F7-41227EB667A7}"/>
    <dgm:cxn modelId="{D6468E17-7A7B-466F-A610-32635E849431}" type="presOf" srcId="{0480E0A7-913F-42C1-A8AC-A76DDA3E0024}" destId="{13796DA5-829B-4C80-A7AF-578066CEF2E1}" srcOrd="0" destOrd="0" presId="urn:microsoft.com/office/officeart/2005/8/layout/hList1"/>
    <dgm:cxn modelId="{C8A8032A-CBF9-48C4-8B72-63B4E6DFC4F1}" srcId="{87FD16D6-7C18-4D38-ACB5-EF2880011060}" destId="{053F63E8-0EEE-4173-A893-AE37E783935B}" srcOrd="0" destOrd="0" parTransId="{02324AC6-E258-49C8-878E-876F588A9132}" sibTransId="{FFFFA65C-1C0C-409A-A7D9-E7DD8D27FD57}"/>
    <dgm:cxn modelId="{7E1ECF2D-D6C4-4FA8-8BD8-555B578177FB}" type="presOf" srcId="{835800A5-CF8D-4659-A5F6-3B1A9D9C4EC1}" destId="{ABD9EFBD-90D3-4A9E-B378-25979D3CDC88}" srcOrd="0" destOrd="5" presId="urn:microsoft.com/office/officeart/2005/8/layout/hList1"/>
    <dgm:cxn modelId="{098A702E-DB93-439C-AB03-E8B817782F1E}" type="presOf" srcId="{79577FAC-66BD-4143-A2F9-FE796123F0D6}" destId="{A69F3CE0-928A-4EE7-A22E-46F56296EED5}" srcOrd="0" destOrd="3" presId="urn:microsoft.com/office/officeart/2005/8/layout/hList1"/>
    <dgm:cxn modelId="{401F422F-85DE-408E-97AC-94F3EE4E861D}" srcId="{0480E0A7-913F-42C1-A8AC-A76DDA3E0024}" destId="{71A575A0-9294-42DE-8C40-A5A81CBA10F5}" srcOrd="0" destOrd="0" parTransId="{790062EA-617D-409F-807C-97002F70BAC5}" sibTransId="{2AD1E15A-6225-464C-B089-78985D7CEA6E}"/>
    <dgm:cxn modelId="{DFA8255B-1EF1-4A81-8793-5A74AF4DC970}" type="presOf" srcId="{71A575A0-9294-42DE-8C40-A5A81CBA10F5}" destId="{F118BC31-7AB3-444E-B63C-B7B0A579E1CE}" srcOrd="0" destOrd="0" presId="urn:microsoft.com/office/officeart/2005/8/layout/hList1"/>
    <dgm:cxn modelId="{8D78EC5B-E608-4627-BF8E-8F86388C8696}" srcId="{71A575A0-9294-42DE-8C40-A5A81CBA10F5}" destId="{DF9E8329-A852-470A-99DD-E42D294E0645}" srcOrd="1" destOrd="0" parTransId="{6AC4E771-3771-40BB-A8F5-DF93E634B9B7}" sibTransId="{1DB5DFE0-8512-4BA0-B300-D19DDF66465F}"/>
    <dgm:cxn modelId="{EBF0C15F-730E-40ED-A856-1C047ED8F97D}" type="presOf" srcId="{B684BED8-BB31-4950-94BD-D4E6F2C47F66}" destId="{A69F3CE0-928A-4EE7-A22E-46F56296EED5}" srcOrd="0" destOrd="1" presId="urn:microsoft.com/office/officeart/2005/8/layout/hList1"/>
    <dgm:cxn modelId="{55875E64-C95A-4E25-8C62-4EA1A648AF21}" type="presOf" srcId="{920A1E71-B4B8-4606-B362-F1BFB62CF087}" destId="{A69F3CE0-928A-4EE7-A22E-46F56296EED5}" srcOrd="0" destOrd="5" presId="urn:microsoft.com/office/officeart/2005/8/layout/hList1"/>
    <dgm:cxn modelId="{E543196B-1EE1-49A8-8DE8-CDBF2ACC01BA}" type="presOf" srcId="{87FD16D6-7C18-4D38-ACB5-EF2880011060}" destId="{677256E6-531A-4997-AE7A-E5D180F138BF}" srcOrd="0" destOrd="0" presId="urn:microsoft.com/office/officeart/2005/8/layout/hList1"/>
    <dgm:cxn modelId="{03DC644B-5FA0-4828-BB95-846757647441}" type="presOf" srcId="{57256127-D1AB-4B76-8947-23D78FE98BC3}" destId="{8F57B314-5A20-4E84-BCA5-534B2CF0FE5E}" srcOrd="0" destOrd="3" presId="urn:microsoft.com/office/officeart/2005/8/layout/hList1"/>
    <dgm:cxn modelId="{A38DE450-C276-4529-B4E3-A3B9E6B88660}" type="presOf" srcId="{E36AA509-A596-4B38-AD7F-511BBA02E309}" destId="{ABD9EFBD-90D3-4A9E-B378-25979D3CDC88}" srcOrd="0" destOrd="2" presId="urn:microsoft.com/office/officeart/2005/8/layout/hList1"/>
    <dgm:cxn modelId="{71483479-61DF-4280-8F17-E4CFE9A64DEB}" type="presOf" srcId="{C6180130-85C4-47D3-A667-67C925087646}" destId="{8F57B314-5A20-4E84-BCA5-534B2CF0FE5E}" srcOrd="0" destOrd="0" presId="urn:microsoft.com/office/officeart/2005/8/layout/hList1"/>
    <dgm:cxn modelId="{8FDFF17E-F404-4ADA-B519-490B06927388}" type="presOf" srcId="{B83D455D-844D-4BB5-AF6C-4060EF4004A7}" destId="{A69F3CE0-928A-4EE7-A22E-46F56296EED5}" srcOrd="0" destOrd="4" presId="urn:microsoft.com/office/officeart/2005/8/layout/hList1"/>
    <dgm:cxn modelId="{6E7DEC82-9D76-4216-AC26-5DA4D7FC6F41}" srcId="{71A575A0-9294-42DE-8C40-A5A81CBA10F5}" destId="{C1CC9651-EF72-49A3-ABAF-30C83A2CCC1F}" srcOrd="2" destOrd="0" parTransId="{0D7B4FD7-1516-4912-B175-C5FCE270DA45}" sibTransId="{86CE17C9-160D-4E0F-B4A3-A9FF2BA45A0D}"/>
    <dgm:cxn modelId="{60D5DD84-9D37-4CE4-B66E-56DDCCB8EB7A}" srcId="{87FD16D6-7C18-4D38-ACB5-EF2880011060}" destId="{79577FAC-66BD-4143-A2F9-FE796123F0D6}" srcOrd="3" destOrd="0" parTransId="{A211D5FC-C3A8-4974-A248-AFE845DFD7D3}" sibTransId="{25C0DA2E-83CA-444E-B675-9DE84DEA388E}"/>
    <dgm:cxn modelId="{8C1F4A91-7A03-4697-B0FE-4D4A6CD3F29B}" type="presOf" srcId="{DF9E8329-A852-470A-99DD-E42D294E0645}" destId="{8F57B314-5A20-4E84-BCA5-534B2CF0FE5E}" srcOrd="0" destOrd="1" presId="urn:microsoft.com/office/officeart/2005/8/layout/hList1"/>
    <dgm:cxn modelId="{6A441992-6DCD-414B-A257-43B9EFD3AB3E}" srcId="{71A575A0-9294-42DE-8C40-A5A81CBA10F5}" destId="{DA488D5F-8230-4F29-B1DD-C51F179CBF98}" srcOrd="8" destOrd="0" parTransId="{E2E892AE-8262-4E9A-A415-3A35C1694810}" sibTransId="{AE49761E-4DB5-4DA5-8DAA-BCAC3C7AF39E}"/>
    <dgm:cxn modelId="{4A9CE998-F22C-4825-8378-08BF2B9F6047}" srcId="{30B23927-313A-4B9D-9DAF-B839735D2F70}" destId="{A7317DF2-8D7E-4C9E-A0DA-B88E79A86D4E}" srcOrd="3" destOrd="0" parTransId="{0C8A9A21-1683-4CFA-8551-0FA2C1BCDC04}" sibTransId="{2E68D257-5923-442B-B471-E2351FA680BD}"/>
    <dgm:cxn modelId="{22268C9A-A763-4B63-A7F6-2F169E0E18E5}" srcId="{87FD16D6-7C18-4D38-ACB5-EF2880011060}" destId="{920A1E71-B4B8-4606-B362-F1BFB62CF087}" srcOrd="5" destOrd="0" parTransId="{6419637C-A9DF-44F9-949F-5C297463EA34}" sibTransId="{CD2395F4-8448-4A64-8C53-96683D0415E9}"/>
    <dgm:cxn modelId="{D114FF9A-F66C-4976-B64B-70D597F13240}" type="presOf" srcId="{C1CC9651-EF72-49A3-ABAF-30C83A2CCC1F}" destId="{8F57B314-5A20-4E84-BCA5-534B2CF0FE5E}" srcOrd="0" destOrd="2" presId="urn:microsoft.com/office/officeart/2005/8/layout/hList1"/>
    <dgm:cxn modelId="{ED61A19C-1DCA-4908-8DB9-43B16C1BB491}" type="presOf" srcId="{26672328-CBD1-4437-BBE6-EC4F971CF636}" destId="{A69F3CE0-928A-4EE7-A22E-46F56296EED5}" srcOrd="0" destOrd="2" presId="urn:microsoft.com/office/officeart/2005/8/layout/hList1"/>
    <dgm:cxn modelId="{86A900A0-2C34-4768-8634-FE4A5ADB0DE7}" srcId="{30B23927-313A-4B9D-9DAF-B839735D2F70}" destId="{ACB4A0C1-D0A9-4761-8198-A4F033282882}" srcOrd="6" destOrd="0" parTransId="{274E8B2A-1D94-4CE7-A7BF-C4E36CABA2E5}" sibTransId="{8774FCEF-B7FF-49C4-B88D-EEDCC7231E5C}"/>
    <dgm:cxn modelId="{2E59F4A0-6107-4A7C-ABBF-BBEA7117419D}" type="presOf" srcId="{C58E52D6-1138-4753-8B1E-CEA7CB4A9448}" destId="{ABD9EFBD-90D3-4A9E-B378-25979D3CDC88}" srcOrd="0" destOrd="4" presId="urn:microsoft.com/office/officeart/2005/8/layout/hList1"/>
    <dgm:cxn modelId="{94A09EA1-C886-4CF7-BEB6-987EB2051CC8}" type="presOf" srcId="{2A0FB910-FBF5-4982-96F2-B4EBB4EC1F8E}" destId="{ABD9EFBD-90D3-4A9E-B378-25979D3CDC88}" srcOrd="0" destOrd="0" presId="urn:microsoft.com/office/officeart/2005/8/layout/hList1"/>
    <dgm:cxn modelId="{0FA9FDA5-69B3-4239-BE34-E2D41C2569E3}" srcId="{30B23927-313A-4B9D-9DAF-B839735D2F70}" destId="{C58E52D6-1138-4753-8B1E-CEA7CB4A9448}" srcOrd="4" destOrd="0" parTransId="{06D6E45F-A6B4-4729-BD97-03119560443A}" sibTransId="{89743EDD-12FA-4EA5-AB54-59A453C09098}"/>
    <dgm:cxn modelId="{EC258EB4-4C66-4238-AC9A-BB72CF85DC4F}" srcId="{87FD16D6-7C18-4D38-ACB5-EF2880011060}" destId="{B684BED8-BB31-4950-94BD-D4E6F2C47F66}" srcOrd="1" destOrd="0" parTransId="{3EBF2073-9E12-4D0D-92E2-7FC0D10A33B1}" sibTransId="{E08CDDD5-4A34-4200-A07F-C0C9EE280733}"/>
    <dgm:cxn modelId="{B152A7BA-BE61-4B84-9E20-9B8FC5E5DA90}" type="presOf" srcId="{CEB4C6B1-1ED4-4C1D-8CFC-F818F2ABB9EF}" destId="{ABD9EFBD-90D3-4A9E-B378-25979D3CDC88}" srcOrd="0" destOrd="1" presId="urn:microsoft.com/office/officeart/2005/8/layout/hList1"/>
    <dgm:cxn modelId="{7ACBDCC2-48DF-492F-B39E-C51D2F3D7618}" type="presOf" srcId="{A7317DF2-8D7E-4C9E-A0DA-B88E79A86D4E}" destId="{ABD9EFBD-90D3-4A9E-B378-25979D3CDC88}" srcOrd="0" destOrd="3" presId="urn:microsoft.com/office/officeart/2005/8/layout/hList1"/>
    <dgm:cxn modelId="{CB4FD1C4-77CC-45EE-A7EB-89546EAF5BFF}" type="presOf" srcId="{DA488D5F-8230-4F29-B1DD-C51F179CBF98}" destId="{8F57B314-5A20-4E84-BCA5-534B2CF0FE5E}" srcOrd="0" destOrd="8" presId="urn:microsoft.com/office/officeart/2005/8/layout/hList1"/>
    <dgm:cxn modelId="{168AB3C9-01D0-43E7-8E4B-01E7B7F8A29F}" type="presOf" srcId="{30B23927-313A-4B9D-9DAF-B839735D2F70}" destId="{CE645612-E422-4786-ACA5-D99702FD6374}" srcOrd="0" destOrd="0" presId="urn:microsoft.com/office/officeart/2005/8/layout/hList1"/>
    <dgm:cxn modelId="{502087CE-DB6C-4682-9AEC-E50EBE90A0BA}" srcId="{0480E0A7-913F-42C1-A8AC-A76DDA3E0024}" destId="{87FD16D6-7C18-4D38-ACB5-EF2880011060}" srcOrd="2" destOrd="0" parTransId="{BFA258AC-27FE-4110-8E75-D1A1C270C28F}" sibTransId="{46FE6AB5-E866-4696-AE84-EEBC5D787187}"/>
    <dgm:cxn modelId="{DE5512D3-3E40-4593-8928-AB1F005904BD}" srcId="{0480E0A7-913F-42C1-A8AC-A76DDA3E0024}" destId="{30B23927-313A-4B9D-9DAF-B839735D2F70}" srcOrd="1" destOrd="0" parTransId="{57F300DB-B115-479B-8C1D-853BDC87F7C9}" sibTransId="{DF880B6B-2CBC-4567-A975-09ED9BFC4015}"/>
    <dgm:cxn modelId="{20E441D4-51F1-4C04-B13F-E4121BB906A7}" srcId="{30B23927-313A-4B9D-9DAF-B839735D2F70}" destId="{835800A5-CF8D-4659-A5F6-3B1A9D9C4EC1}" srcOrd="5" destOrd="0" parTransId="{AFDA878A-F0CF-47DA-BE58-5B91AAAC4315}" sibTransId="{292989D2-3FB4-4FF5-94A0-E43201883CA6}"/>
    <dgm:cxn modelId="{C15F8BD5-3376-4FCC-9BAF-8942332B8708}" type="presOf" srcId="{053F63E8-0EEE-4173-A893-AE37E783935B}" destId="{A69F3CE0-928A-4EE7-A22E-46F56296EED5}" srcOrd="0" destOrd="0" presId="urn:microsoft.com/office/officeart/2005/8/layout/hList1"/>
    <dgm:cxn modelId="{A91EDED7-0542-4DEE-B6BD-F2FC99E73DCC}" srcId="{87FD16D6-7C18-4D38-ACB5-EF2880011060}" destId="{26672328-CBD1-4437-BBE6-EC4F971CF636}" srcOrd="2" destOrd="0" parTransId="{C5F6FF41-730A-4C09-8455-2A4A69A577E1}" sibTransId="{16179F86-23C8-49A8-839E-1A95F0896B08}"/>
    <dgm:cxn modelId="{B896BEE3-E41F-4D37-B78B-386E2697E189}" srcId="{87FD16D6-7C18-4D38-ACB5-EF2880011060}" destId="{B83D455D-844D-4BB5-AF6C-4060EF4004A7}" srcOrd="4" destOrd="0" parTransId="{D866CE10-83AA-4A2D-9CE3-3124F4E592DC}" sibTransId="{A0D14717-5260-4A0E-AA76-51B4FD54A279}"/>
    <dgm:cxn modelId="{976C95E7-2D6E-4248-B772-D0E6E3E6DA7C}" srcId="{30B23927-313A-4B9D-9DAF-B839735D2F70}" destId="{CEB4C6B1-1ED4-4C1D-8CFC-F818F2ABB9EF}" srcOrd="1" destOrd="0" parTransId="{34043A66-313D-4AF5-B4BF-76A692975BEA}" sibTransId="{BB71AD02-F6FE-4265-BC51-A9CBA7192F48}"/>
    <dgm:cxn modelId="{9E7CD3E7-C902-4454-A4FA-1168B4CB8767}" srcId="{71A575A0-9294-42DE-8C40-A5A81CBA10F5}" destId="{9557375F-FC4C-46DC-90FA-624F18AAF4F6}" srcOrd="7" destOrd="0" parTransId="{E2382D77-FFCB-40A3-A5A5-6FBA281C4EE9}" sibTransId="{F4247684-E67D-4DEE-A410-529038307C1B}"/>
    <dgm:cxn modelId="{8553A9E8-3184-46FA-9FBB-DDE401495303}" type="presOf" srcId="{3446126E-82CC-4DFB-AD0A-575ECAA8E7E2}" destId="{8F57B314-5A20-4E84-BCA5-534B2CF0FE5E}" srcOrd="0" destOrd="6" presId="urn:microsoft.com/office/officeart/2005/8/layout/hList1"/>
    <dgm:cxn modelId="{646063EF-8DA1-4017-A597-143C93265681}" type="presOf" srcId="{9557375F-FC4C-46DC-90FA-624F18AAF4F6}" destId="{8F57B314-5A20-4E84-BCA5-534B2CF0FE5E}" srcOrd="0" destOrd="7" presId="urn:microsoft.com/office/officeart/2005/8/layout/hList1"/>
    <dgm:cxn modelId="{3CF5CAF2-EBC1-4D75-AD23-6E67062498A4}" type="presOf" srcId="{ACB4A0C1-D0A9-4761-8198-A4F033282882}" destId="{ABD9EFBD-90D3-4A9E-B378-25979D3CDC88}" srcOrd="0" destOrd="6" presId="urn:microsoft.com/office/officeart/2005/8/layout/hList1"/>
    <dgm:cxn modelId="{45CAD9F6-FAC8-4BAC-8A92-749C698D5901}" srcId="{71A575A0-9294-42DE-8C40-A5A81CBA10F5}" destId="{57256127-D1AB-4B76-8947-23D78FE98BC3}" srcOrd="3" destOrd="0" parTransId="{252BE947-88A5-4050-9F58-F469A341BE0D}" sibTransId="{CA7E6401-1103-445A-AB16-04D626D2ACB9}"/>
    <dgm:cxn modelId="{07B14CFC-98E1-4C8D-8EFA-2933EE10D610}" srcId="{30B23927-313A-4B9D-9DAF-B839735D2F70}" destId="{E36AA509-A596-4B38-AD7F-511BBA02E309}" srcOrd="2" destOrd="0" parTransId="{84A664A9-BDFE-4FD6-8552-8058527C76EC}" sibTransId="{15CB4D7D-812C-40D0-8594-7CE0800CA668}"/>
    <dgm:cxn modelId="{417E02FE-71DE-481D-9C31-9ED20D43181D}" srcId="{71A575A0-9294-42DE-8C40-A5A81CBA10F5}" destId="{3446126E-82CC-4DFB-AD0A-575ECAA8E7E2}" srcOrd="6" destOrd="0" parTransId="{6C58EEC3-364F-4E66-AC5B-6A6F5FCB9163}" sibTransId="{DBABB353-E658-4AA2-A8EC-1DF7DF8B5BC0}"/>
    <dgm:cxn modelId="{95851A39-B4CF-415A-8F79-A573040B60B0}" type="presParOf" srcId="{13796DA5-829B-4C80-A7AF-578066CEF2E1}" destId="{E99A2B3B-6153-4C55-A5A0-E896A7110BD4}" srcOrd="0" destOrd="0" presId="urn:microsoft.com/office/officeart/2005/8/layout/hList1"/>
    <dgm:cxn modelId="{02C6F746-4621-4CBD-8FE1-691843432093}" type="presParOf" srcId="{E99A2B3B-6153-4C55-A5A0-E896A7110BD4}" destId="{F118BC31-7AB3-444E-B63C-B7B0A579E1CE}" srcOrd="0" destOrd="0" presId="urn:microsoft.com/office/officeart/2005/8/layout/hList1"/>
    <dgm:cxn modelId="{B1F17D2B-92AF-408B-8DDB-42EC6686D60B}" type="presParOf" srcId="{E99A2B3B-6153-4C55-A5A0-E896A7110BD4}" destId="{8F57B314-5A20-4E84-BCA5-534B2CF0FE5E}" srcOrd="1" destOrd="0" presId="urn:microsoft.com/office/officeart/2005/8/layout/hList1"/>
    <dgm:cxn modelId="{5EF9422B-7D1D-4678-ACE5-AD5E84D811C7}" type="presParOf" srcId="{13796DA5-829B-4C80-A7AF-578066CEF2E1}" destId="{3C245517-18CF-46C2-A4D7-AFAA865C988F}" srcOrd="1" destOrd="0" presId="urn:microsoft.com/office/officeart/2005/8/layout/hList1"/>
    <dgm:cxn modelId="{40BBBE14-1E5A-4CC3-B888-93BBAC249055}" type="presParOf" srcId="{13796DA5-829B-4C80-A7AF-578066CEF2E1}" destId="{C1781CCF-1D18-4AC3-873B-1E703DD3669D}" srcOrd="2" destOrd="0" presId="urn:microsoft.com/office/officeart/2005/8/layout/hList1"/>
    <dgm:cxn modelId="{0139CDA0-3C09-4AF1-B4EA-4B27F5FFE28C}" type="presParOf" srcId="{C1781CCF-1D18-4AC3-873B-1E703DD3669D}" destId="{CE645612-E422-4786-ACA5-D99702FD6374}" srcOrd="0" destOrd="0" presId="urn:microsoft.com/office/officeart/2005/8/layout/hList1"/>
    <dgm:cxn modelId="{1E623658-3813-432C-8125-D4B63133E967}" type="presParOf" srcId="{C1781CCF-1D18-4AC3-873B-1E703DD3669D}" destId="{ABD9EFBD-90D3-4A9E-B378-25979D3CDC88}" srcOrd="1" destOrd="0" presId="urn:microsoft.com/office/officeart/2005/8/layout/hList1"/>
    <dgm:cxn modelId="{1921EF99-30F9-44AE-ABAB-CD81FC80F643}" type="presParOf" srcId="{13796DA5-829B-4C80-A7AF-578066CEF2E1}" destId="{333628AC-FB29-4F1C-90C8-978E360B1B04}" srcOrd="3" destOrd="0" presId="urn:microsoft.com/office/officeart/2005/8/layout/hList1"/>
    <dgm:cxn modelId="{7CBD18DE-282D-4064-906B-7DCD199AF43B}" type="presParOf" srcId="{13796DA5-829B-4C80-A7AF-578066CEF2E1}" destId="{4EB121AC-895C-4D3F-862A-E7B11FCB62FD}" srcOrd="4" destOrd="0" presId="urn:microsoft.com/office/officeart/2005/8/layout/hList1"/>
    <dgm:cxn modelId="{CC0844A5-3B0C-4861-A3BC-4D5CA94DB947}" type="presParOf" srcId="{4EB121AC-895C-4D3F-862A-E7B11FCB62FD}" destId="{677256E6-531A-4997-AE7A-E5D180F138BF}" srcOrd="0" destOrd="0" presId="urn:microsoft.com/office/officeart/2005/8/layout/hList1"/>
    <dgm:cxn modelId="{43416ACB-FC03-4D06-839F-3CEEB39AA6FE}" type="presParOf" srcId="{4EB121AC-895C-4D3F-862A-E7B11FCB62FD}" destId="{A69F3CE0-928A-4EE7-A22E-46F56296EED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5CCC7D-1843-447D-BC04-E952398177E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FJ"/>
        </a:p>
      </dgm:t>
    </dgm:pt>
    <dgm:pt modelId="{00AE9A66-4440-4AE9-B736-7ED17CB040AA}">
      <dgm:prSet phldrT="[Text]" custT="1"/>
      <dgm:spPr/>
      <dgm:t>
        <a:bodyPr/>
        <a:lstStyle/>
        <a:p>
          <a:r>
            <a:rPr lang="en-US" sz="1800" b="1" dirty="0">
              <a:solidFill>
                <a:schemeClr val="tx1"/>
              </a:solidFill>
            </a:rPr>
            <a:t>Who can help me?</a:t>
          </a:r>
        </a:p>
        <a:p>
          <a:r>
            <a:rPr lang="en-US" sz="1800" b="1" dirty="0">
              <a:solidFill>
                <a:schemeClr val="tx1"/>
              </a:solidFill>
            </a:rPr>
            <a:t>KOHAI ‘E LAVA ‘O TOKONI MAI?</a:t>
          </a:r>
          <a:endParaRPr lang="en-FJ" sz="1800" b="1" dirty="0">
            <a:solidFill>
              <a:schemeClr val="tx1"/>
            </a:solidFill>
          </a:endParaRPr>
        </a:p>
      </dgm:t>
    </dgm:pt>
    <dgm:pt modelId="{6450C28A-0454-47E3-ADB1-45224078FF60}" type="parTrans" cxnId="{F583723E-84F1-4261-B317-D039F7294696}">
      <dgm:prSet/>
      <dgm:spPr/>
      <dgm:t>
        <a:bodyPr/>
        <a:lstStyle/>
        <a:p>
          <a:endParaRPr lang="en-FJ" sz="1200"/>
        </a:p>
      </dgm:t>
    </dgm:pt>
    <dgm:pt modelId="{8D037610-D8BE-45E9-87BA-2B43D8F62F6D}" type="sibTrans" cxnId="{F583723E-84F1-4261-B317-D039F7294696}">
      <dgm:prSet/>
      <dgm:spPr/>
      <dgm:t>
        <a:bodyPr/>
        <a:lstStyle/>
        <a:p>
          <a:endParaRPr lang="en-FJ" sz="1200"/>
        </a:p>
      </dgm:t>
    </dgm:pt>
    <dgm:pt modelId="{8020CEE6-7584-4D15-8720-6D16FF37ECDC}">
      <dgm:prSet phldrT="[Text]" custT="1"/>
      <dgm:spPr/>
      <dgm:t>
        <a:bodyPr/>
        <a:lstStyle/>
        <a:p>
          <a:r>
            <a:rPr lang="en-US" sz="1600" dirty="0"/>
            <a:t> Kau '</a:t>
          </a:r>
          <a:r>
            <a:rPr lang="en-US" sz="1600" dirty="0" err="1"/>
            <a:t>ofisa</a:t>
          </a:r>
          <a:r>
            <a:rPr lang="en-US" sz="1600" dirty="0"/>
            <a:t> </a:t>
          </a:r>
          <a:r>
            <a:rPr lang="en-US" sz="1600" dirty="0" err="1"/>
            <a:t>ako</a:t>
          </a:r>
          <a:r>
            <a:rPr lang="en-US" sz="1600" dirty="0"/>
            <a:t> </a:t>
          </a:r>
          <a:r>
            <a:rPr lang="en-US" sz="1600" dirty="0" err="1"/>
            <a:t>mo</a:t>
          </a:r>
          <a:r>
            <a:rPr lang="en-US" sz="1600" dirty="0"/>
            <a:t> e kau </a:t>
          </a:r>
          <a:r>
            <a:rPr lang="en-US" sz="1600" dirty="0" err="1"/>
            <a:t>fai</a:t>
          </a:r>
          <a:r>
            <a:rPr lang="en-US" sz="1600" dirty="0"/>
            <a:t> </a:t>
          </a:r>
          <a:r>
            <a:rPr lang="en-US" sz="1600" dirty="0" err="1"/>
            <a:t>fale'i</a:t>
          </a:r>
          <a:endParaRPr lang="en-FJ" sz="1600" dirty="0"/>
        </a:p>
      </dgm:t>
    </dgm:pt>
    <dgm:pt modelId="{BC232DA3-5DCE-4D04-96F0-29286E84D936}" type="parTrans" cxnId="{DCB8A1F2-3237-4210-ACD6-E3B132A8DFEE}">
      <dgm:prSet/>
      <dgm:spPr/>
      <dgm:t>
        <a:bodyPr/>
        <a:lstStyle/>
        <a:p>
          <a:endParaRPr lang="en-FJ" sz="1200"/>
        </a:p>
      </dgm:t>
    </dgm:pt>
    <dgm:pt modelId="{76E6C39C-99C5-49D9-BD7A-14B630C10DA1}" type="sibTrans" cxnId="{DCB8A1F2-3237-4210-ACD6-E3B132A8DFEE}">
      <dgm:prSet/>
      <dgm:spPr/>
      <dgm:t>
        <a:bodyPr/>
        <a:lstStyle/>
        <a:p>
          <a:endParaRPr lang="en-FJ" sz="1200"/>
        </a:p>
      </dgm:t>
    </dgm:pt>
    <dgm:pt modelId="{E7246FD5-97C8-4836-8DD3-ADD3E924DCF2}">
      <dgm:prSet phldrT="[Text]" custT="1"/>
      <dgm:spPr/>
      <dgm:t>
        <a:bodyPr/>
        <a:lstStyle/>
        <a:p>
          <a:r>
            <a:rPr lang="en-US" sz="2000" b="1" dirty="0"/>
            <a:t> </a:t>
          </a:r>
          <a:r>
            <a:rPr lang="en-US" sz="2000" b="1" dirty="0" err="1"/>
            <a:t>Puleako</a:t>
          </a:r>
          <a:endParaRPr lang="en-FJ" sz="2000" b="1" dirty="0"/>
        </a:p>
      </dgm:t>
    </dgm:pt>
    <dgm:pt modelId="{D213432B-1B0C-41B4-9303-A5DB00359172}" type="parTrans" cxnId="{88DD3499-0995-4119-B711-061815558B30}">
      <dgm:prSet/>
      <dgm:spPr/>
      <dgm:t>
        <a:bodyPr/>
        <a:lstStyle/>
        <a:p>
          <a:endParaRPr lang="en-FJ" sz="1200"/>
        </a:p>
      </dgm:t>
    </dgm:pt>
    <dgm:pt modelId="{62CF9C48-8A0E-4330-BC9D-FFCF4AA2E0A7}" type="sibTrans" cxnId="{88DD3499-0995-4119-B711-061815558B30}">
      <dgm:prSet/>
      <dgm:spPr/>
      <dgm:t>
        <a:bodyPr/>
        <a:lstStyle/>
        <a:p>
          <a:endParaRPr lang="en-FJ" sz="1200"/>
        </a:p>
      </dgm:t>
    </dgm:pt>
    <dgm:pt modelId="{759C2D5B-9C9A-449E-8E27-3BF6FE1E59E5}">
      <dgm:prSet phldrT="[Text]" custT="1"/>
      <dgm:spPr/>
      <dgm:t>
        <a:bodyPr/>
        <a:lstStyle/>
        <a:p>
          <a:r>
            <a:rPr lang="en-US" sz="1800" dirty="0"/>
            <a:t>Kau </a:t>
          </a:r>
          <a:r>
            <a:rPr lang="en-US" sz="1800" dirty="0" err="1"/>
            <a:t>fakafeaulotó</a:t>
          </a:r>
          <a:endParaRPr lang="en-FJ" sz="1800" dirty="0"/>
        </a:p>
      </dgm:t>
    </dgm:pt>
    <dgm:pt modelId="{21BE1E05-0194-47F7-AECE-3493776DBBC3}" type="parTrans" cxnId="{7040B1B3-0D9F-4DC5-8EA9-7308923D7BBC}">
      <dgm:prSet/>
      <dgm:spPr/>
      <dgm:t>
        <a:bodyPr/>
        <a:lstStyle/>
        <a:p>
          <a:endParaRPr lang="en-FJ" sz="1200"/>
        </a:p>
      </dgm:t>
    </dgm:pt>
    <dgm:pt modelId="{574559E1-52E8-48ED-BDEF-CCFDB665F230}" type="sibTrans" cxnId="{7040B1B3-0D9F-4DC5-8EA9-7308923D7BBC}">
      <dgm:prSet/>
      <dgm:spPr/>
      <dgm:t>
        <a:bodyPr/>
        <a:lstStyle/>
        <a:p>
          <a:endParaRPr lang="en-FJ" sz="1200"/>
        </a:p>
      </dgm:t>
    </dgm:pt>
    <dgm:pt modelId="{683824A4-16C0-4E17-9590-88F13095963B}">
      <dgm:prSet phldrT="[Text]" custT="1"/>
      <dgm:spPr/>
      <dgm:t>
        <a:bodyPr/>
        <a:lstStyle/>
        <a:p>
          <a:pPr rtl="0"/>
          <a:r>
            <a:rPr lang="en-US" sz="1100" dirty="0">
              <a:latin typeface="Calibri Light" panose="020F0302020204030204"/>
            </a:rPr>
            <a:t> </a:t>
          </a:r>
          <a:r>
            <a:rPr lang="en-US" sz="1100" dirty="0"/>
            <a:t>Kau </a:t>
          </a:r>
          <a:r>
            <a:rPr lang="en-US" sz="1100" dirty="0" err="1"/>
            <a:t>fakafeauloto</a:t>
          </a:r>
          <a:r>
            <a:rPr lang="en-US" sz="1100" dirty="0"/>
            <a:t> </a:t>
          </a:r>
          <a:r>
            <a:rPr lang="en-US" sz="1100" dirty="0" err="1"/>
            <a:t>mei</a:t>
          </a:r>
          <a:r>
            <a:rPr lang="en-US" sz="1100" dirty="0"/>
            <a:t> </a:t>
          </a:r>
          <a:r>
            <a:rPr lang="en-US" sz="1100" dirty="0" err="1"/>
            <a:t>tu'apule'anga</a:t>
          </a:r>
        </a:p>
      </dgm:t>
    </dgm:pt>
    <dgm:pt modelId="{5E200109-181C-4F04-A194-FDA8F96452A3}" type="parTrans" cxnId="{BBD3D734-63BC-4C3E-8B42-56988B2C0EF3}">
      <dgm:prSet/>
      <dgm:spPr/>
      <dgm:t>
        <a:bodyPr/>
        <a:lstStyle/>
        <a:p>
          <a:endParaRPr lang="en-FJ" sz="1200"/>
        </a:p>
      </dgm:t>
    </dgm:pt>
    <dgm:pt modelId="{D3DADEC4-6982-4FFF-AFCD-1CD235417DA6}" type="sibTrans" cxnId="{BBD3D734-63BC-4C3E-8B42-56988B2C0EF3}">
      <dgm:prSet/>
      <dgm:spPr/>
      <dgm:t>
        <a:bodyPr/>
        <a:lstStyle/>
        <a:p>
          <a:endParaRPr lang="en-FJ" sz="1200"/>
        </a:p>
      </dgm:t>
    </dgm:pt>
    <dgm:pt modelId="{D579F0B6-5A43-493A-9B06-FE4E2599699D}">
      <dgm:prSet/>
      <dgm:spPr/>
      <dgm:t>
        <a:bodyPr/>
        <a:lstStyle/>
        <a:p>
          <a:endParaRPr lang="en-US" sz="1200"/>
        </a:p>
      </dgm:t>
    </dgm:pt>
    <dgm:pt modelId="{0D348BE1-D078-493B-9C93-7606F5B96493}" type="parTrans" cxnId="{D4FB6B0F-EC16-4824-A018-698846FCC267}">
      <dgm:prSet/>
      <dgm:spPr/>
      <dgm:t>
        <a:bodyPr/>
        <a:lstStyle/>
        <a:p>
          <a:endParaRPr lang="en-US" sz="1200"/>
        </a:p>
      </dgm:t>
    </dgm:pt>
    <dgm:pt modelId="{7199C65B-F64F-4E4A-9DBE-60C0A30D15C7}" type="sibTrans" cxnId="{D4FB6B0F-EC16-4824-A018-698846FCC267}">
      <dgm:prSet/>
      <dgm:spPr/>
      <dgm:t>
        <a:bodyPr/>
        <a:lstStyle/>
        <a:p>
          <a:endParaRPr lang="en-US" sz="1200"/>
        </a:p>
      </dgm:t>
    </dgm:pt>
    <dgm:pt modelId="{9A0BCD5F-5FF8-442D-98F1-E2AF1BD1B5A1}">
      <dgm:prSet custT="1"/>
      <dgm:spPr/>
      <dgm:t>
        <a:bodyPr/>
        <a:lstStyle/>
        <a:p>
          <a:r>
            <a:rPr lang="en-US" sz="1600" dirty="0"/>
            <a:t> </a:t>
          </a:r>
          <a:r>
            <a:rPr lang="en-US" sz="1600" dirty="0" err="1"/>
            <a:t>Kaungāngāue</a:t>
          </a:r>
          <a:endParaRPr lang="en-US" sz="1600" dirty="0"/>
        </a:p>
        <a:p>
          <a:endParaRPr lang="en-US" sz="1600" dirty="0"/>
        </a:p>
      </dgm:t>
    </dgm:pt>
    <dgm:pt modelId="{B46CFAA6-17DC-4344-BBBF-7BB805BFB991}" type="parTrans" cxnId="{B163F231-707B-4AD2-86A9-169422DB9929}">
      <dgm:prSet/>
      <dgm:spPr/>
      <dgm:t>
        <a:bodyPr/>
        <a:lstStyle/>
        <a:p>
          <a:endParaRPr lang="en-US" sz="1200"/>
        </a:p>
      </dgm:t>
    </dgm:pt>
    <dgm:pt modelId="{2C0D50FC-E8F7-4DF4-93A2-9228D7EA67C1}" type="sibTrans" cxnId="{B163F231-707B-4AD2-86A9-169422DB9929}">
      <dgm:prSet/>
      <dgm:spPr/>
      <dgm:t>
        <a:bodyPr/>
        <a:lstStyle/>
        <a:p>
          <a:endParaRPr lang="en-US" sz="1200"/>
        </a:p>
      </dgm:t>
    </dgm:pt>
    <dgm:pt modelId="{D5A7CCB9-2BFD-4DC0-9BFC-C6613D5A8474}">
      <dgm:prSet custT="1"/>
      <dgm:spPr/>
      <dgm:t>
        <a:bodyPr/>
        <a:lstStyle/>
        <a:p>
          <a:r>
            <a:rPr lang="en-US" sz="2000" b="0" dirty="0" err="1"/>
            <a:t>Fāmili</a:t>
          </a:r>
          <a:r>
            <a:rPr lang="en-US" sz="2000" b="0" dirty="0"/>
            <a:t> &amp; </a:t>
          </a:r>
          <a:r>
            <a:rPr lang="en-US" sz="2000" b="0" dirty="0" err="1"/>
            <a:t>ngaahi</a:t>
          </a:r>
          <a:r>
            <a:rPr lang="en-US" sz="2000" b="0" dirty="0"/>
            <a:t> </a:t>
          </a:r>
          <a:r>
            <a:rPr lang="en-US" sz="2000" b="0" dirty="0" err="1"/>
            <a:t>kaungāme'a</a:t>
          </a:r>
          <a:endParaRPr lang="en-US" sz="2000" b="0" dirty="0"/>
        </a:p>
      </dgm:t>
    </dgm:pt>
    <dgm:pt modelId="{221D2A62-C5DF-42AA-8BE4-4F44B8928317}" type="parTrans" cxnId="{23263B3F-F10C-4BF1-B9B7-0E6C552917BF}">
      <dgm:prSet/>
      <dgm:spPr/>
      <dgm:t>
        <a:bodyPr/>
        <a:lstStyle/>
        <a:p>
          <a:endParaRPr lang="en-US" sz="1200"/>
        </a:p>
      </dgm:t>
    </dgm:pt>
    <dgm:pt modelId="{40D4FDD8-C6D8-475A-AA11-FD92D2911287}" type="sibTrans" cxnId="{23263B3F-F10C-4BF1-B9B7-0E6C552917BF}">
      <dgm:prSet/>
      <dgm:spPr/>
      <dgm:t>
        <a:bodyPr/>
        <a:lstStyle/>
        <a:p>
          <a:endParaRPr lang="en-US" sz="1200"/>
        </a:p>
      </dgm:t>
    </dgm:pt>
    <dgm:pt modelId="{E17DE6C7-B600-4F7D-A0F3-D315FBD6D414}" type="pres">
      <dgm:prSet presAssocID="{D15CCC7D-1843-447D-BC04-E952398177E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73CA485-FC1A-4275-B7E2-EDC0AEA888DE}" type="pres">
      <dgm:prSet presAssocID="{00AE9A66-4440-4AE9-B736-7ED17CB040AA}" presName="centerShape" presStyleLbl="node0" presStyleIdx="0" presStyleCnt="1" custScaleX="80224" custScaleY="65580" custLinFactNeighborX="-314" custLinFactNeighborY="2196"/>
      <dgm:spPr/>
    </dgm:pt>
    <dgm:pt modelId="{A93B8983-F2EE-41D5-ACB5-868358F64BBF}" type="pres">
      <dgm:prSet presAssocID="{BC232DA3-5DCE-4D04-96F0-29286E84D936}" presName="parTrans" presStyleLbl="bgSibTrans2D1" presStyleIdx="0" presStyleCnt="6" custAng="21448159" custScaleX="108355" custScaleY="89127" custLinFactNeighborX="6437" custLinFactNeighborY="6474"/>
      <dgm:spPr/>
    </dgm:pt>
    <dgm:pt modelId="{87B4EE09-DCFE-442A-847F-F38B237AB6AB}" type="pres">
      <dgm:prSet presAssocID="{8020CEE6-7584-4D15-8720-6D16FF37ECDC}" presName="node" presStyleLbl="node1" presStyleIdx="0" presStyleCnt="6">
        <dgm:presLayoutVars>
          <dgm:bulletEnabled val="1"/>
        </dgm:presLayoutVars>
      </dgm:prSet>
      <dgm:spPr/>
    </dgm:pt>
    <dgm:pt modelId="{15D24C75-2A19-45D2-8EBE-793542817E62}" type="pres">
      <dgm:prSet presAssocID="{D213432B-1B0C-41B4-9303-A5DB00359172}" presName="parTrans" presStyleLbl="bgSibTrans2D1" presStyleIdx="1" presStyleCnt="6"/>
      <dgm:spPr/>
    </dgm:pt>
    <dgm:pt modelId="{182AF58D-3D9C-48E4-BF68-D1C4204DDBDD}" type="pres">
      <dgm:prSet presAssocID="{E7246FD5-97C8-4836-8DD3-ADD3E924DCF2}" presName="node" presStyleLbl="node1" presStyleIdx="1" presStyleCnt="6">
        <dgm:presLayoutVars>
          <dgm:bulletEnabled val="1"/>
        </dgm:presLayoutVars>
      </dgm:prSet>
      <dgm:spPr/>
    </dgm:pt>
    <dgm:pt modelId="{57B16670-1A57-49F8-8F44-D1E8B3CA98C8}" type="pres">
      <dgm:prSet presAssocID="{221D2A62-C5DF-42AA-8BE4-4F44B8928317}" presName="parTrans" presStyleLbl="bgSibTrans2D1" presStyleIdx="2" presStyleCnt="6"/>
      <dgm:spPr/>
    </dgm:pt>
    <dgm:pt modelId="{56539B07-7A2A-4CC5-A2C1-CA5AB8B2A12A}" type="pres">
      <dgm:prSet presAssocID="{D5A7CCB9-2BFD-4DC0-9BFC-C6613D5A8474}" presName="node" presStyleLbl="node1" presStyleIdx="2" presStyleCnt="6" custScaleY="71691" custRadScaleRad="93042" custRadScaleInc="-4660">
        <dgm:presLayoutVars>
          <dgm:bulletEnabled val="1"/>
        </dgm:presLayoutVars>
      </dgm:prSet>
      <dgm:spPr/>
    </dgm:pt>
    <dgm:pt modelId="{91767383-6C65-4934-B8A3-1031ECB688D2}" type="pres">
      <dgm:prSet presAssocID="{21BE1E05-0194-47F7-AECE-3493776DBBC3}" presName="parTrans" presStyleLbl="bgSibTrans2D1" presStyleIdx="3" presStyleCnt="6" custLinFactNeighborX="404" custLinFactNeighborY="43693"/>
      <dgm:spPr/>
    </dgm:pt>
    <dgm:pt modelId="{D3D54EF9-171E-41A8-A6F5-BF8307CBC4E4}" type="pres">
      <dgm:prSet presAssocID="{759C2D5B-9C9A-449E-8E27-3BF6FE1E59E5}" presName="node" presStyleLbl="node1" presStyleIdx="3" presStyleCnt="6" custRadScaleRad="87167" custRadScaleInc="-4130">
        <dgm:presLayoutVars>
          <dgm:bulletEnabled val="1"/>
        </dgm:presLayoutVars>
      </dgm:prSet>
      <dgm:spPr/>
    </dgm:pt>
    <dgm:pt modelId="{D91F2A1D-70C7-4045-A83A-03AF97A367FF}" type="pres">
      <dgm:prSet presAssocID="{B46CFAA6-17DC-4344-BBBF-7BB805BFB991}" presName="parTrans" presStyleLbl="bgSibTrans2D1" presStyleIdx="4" presStyleCnt="6"/>
      <dgm:spPr/>
    </dgm:pt>
    <dgm:pt modelId="{044EB081-E999-4331-8EF5-B86E42EF78F1}" type="pres">
      <dgm:prSet presAssocID="{9A0BCD5F-5FF8-442D-98F1-E2AF1BD1B5A1}" presName="node" presStyleLbl="node1" presStyleIdx="4" presStyleCnt="6" custScaleX="137932" custScaleY="120620" custRadScaleRad="99995" custRadScaleInc="8258">
        <dgm:presLayoutVars>
          <dgm:bulletEnabled val="1"/>
        </dgm:presLayoutVars>
      </dgm:prSet>
      <dgm:spPr/>
    </dgm:pt>
    <dgm:pt modelId="{13FB850A-E7F2-48F3-81ED-4F2A6710FFE1}" type="pres">
      <dgm:prSet presAssocID="{5E200109-181C-4F04-A194-FDA8F96452A3}" presName="parTrans" presStyleLbl="bgSibTrans2D1" presStyleIdx="5" presStyleCnt="6"/>
      <dgm:spPr/>
    </dgm:pt>
    <dgm:pt modelId="{643C543D-64D0-471B-9948-29608DAC3AD2}" type="pres">
      <dgm:prSet presAssocID="{683824A4-16C0-4E17-9590-88F13095963B}" presName="node" presStyleLbl="node1" presStyleIdx="5" presStyleCnt="6">
        <dgm:presLayoutVars>
          <dgm:bulletEnabled val="1"/>
        </dgm:presLayoutVars>
      </dgm:prSet>
      <dgm:spPr/>
    </dgm:pt>
  </dgm:ptLst>
  <dgm:cxnLst>
    <dgm:cxn modelId="{3927300F-779A-41CF-9D6E-F172E2E69469}" type="presOf" srcId="{D213432B-1B0C-41B4-9303-A5DB00359172}" destId="{15D24C75-2A19-45D2-8EBE-793542817E62}" srcOrd="0" destOrd="0" presId="urn:microsoft.com/office/officeart/2005/8/layout/radial4"/>
    <dgm:cxn modelId="{D4FB6B0F-EC16-4824-A018-698846FCC267}" srcId="{D15CCC7D-1843-447D-BC04-E952398177E8}" destId="{D579F0B6-5A43-493A-9B06-FE4E2599699D}" srcOrd="1" destOrd="0" parTransId="{0D348BE1-D078-493B-9C93-7606F5B96493}" sibTransId="{7199C65B-F64F-4E4A-9DBE-60C0A30D15C7}"/>
    <dgm:cxn modelId="{17D91612-C381-48B3-ADBD-6E5E30521F12}" type="presOf" srcId="{9A0BCD5F-5FF8-442D-98F1-E2AF1BD1B5A1}" destId="{044EB081-E999-4331-8EF5-B86E42EF78F1}" srcOrd="0" destOrd="0" presId="urn:microsoft.com/office/officeart/2005/8/layout/radial4"/>
    <dgm:cxn modelId="{B163F231-707B-4AD2-86A9-169422DB9929}" srcId="{00AE9A66-4440-4AE9-B736-7ED17CB040AA}" destId="{9A0BCD5F-5FF8-442D-98F1-E2AF1BD1B5A1}" srcOrd="4" destOrd="0" parTransId="{B46CFAA6-17DC-4344-BBBF-7BB805BFB991}" sibTransId="{2C0D50FC-E8F7-4DF4-93A2-9228D7EA67C1}"/>
    <dgm:cxn modelId="{BBD3D734-63BC-4C3E-8B42-56988B2C0EF3}" srcId="{00AE9A66-4440-4AE9-B736-7ED17CB040AA}" destId="{683824A4-16C0-4E17-9590-88F13095963B}" srcOrd="5" destOrd="0" parTransId="{5E200109-181C-4F04-A194-FDA8F96452A3}" sibTransId="{D3DADEC4-6982-4FFF-AFCD-1CD235417DA6}"/>
    <dgm:cxn modelId="{76B48037-ECDD-4C92-A15D-821097779E1B}" type="presOf" srcId="{21BE1E05-0194-47F7-AECE-3493776DBBC3}" destId="{91767383-6C65-4934-B8A3-1031ECB688D2}" srcOrd="0" destOrd="0" presId="urn:microsoft.com/office/officeart/2005/8/layout/radial4"/>
    <dgm:cxn modelId="{E1F8963A-E3C0-436A-87BB-7BFA27D8779B}" type="presOf" srcId="{D5A7CCB9-2BFD-4DC0-9BFC-C6613D5A8474}" destId="{56539B07-7A2A-4CC5-A2C1-CA5AB8B2A12A}" srcOrd="0" destOrd="0" presId="urn:microsoft.com/office/officeart/2005/8/layout/radial4"/>
    <dgm:cxn modelId="{F583723E-84F1-4261-B317-D039F7294696}" srcId="{D15CCC7D-1843-447D-BC04-E952398177E8}" destId="{00AE9A66-4440-4AE9-B736-7ED17CB040AA}" srcOrd="0" destOrd="0" parTransId="{6450C28A-0454-47E3-ADB1-45224078FF60}" sibTransId="{8D037610-D8BE-45E9-87BA-2B43D8F62F6D}"/>
    <dgm:cxn modelId="{23263B3F-F10C-4BF1-B9B7-0E6C552917BF}" srcId="{00AE9A66-4440-4AE9-B736-7ED17CB040AA}" destId="{D5A7CCB9-2BFD-4DC0-9BFC-C6613D5A8474}" srcOrd="2" destOrd="0" parTransId="{221D2A62-C5DF-42AA-8BE4-4F44B8928317}" sibTransId="{40D4FDD8-C6D8-475A-AA11-FD92D2911287}"/>
    <dgm:cxn modelId="{82144174-8707-4A2E-8C0C-8592A240AF8A}" type="presOf" srcId="{BC232DA3-5DCE-4D04-96F0-29286E84D936}" destId="{A93B8983-F2EE-41D5-ACB5-868358F64BBF}" srcOrd="0" destOrd="0" presId="urn:microsoft.com/office/officeart/2005/8/layout/radial4"/>
    <dgm:cxn modelId="{6712A190-BDAA-4FE0-B7EF-C5E3974FFA52}" type="presOf" srcId="{B46CFAA6-17DC-4344-BBBF-7BB805BFB991}" destId="{D91F2A1D-70C7-4045-A83A-03AF97A367FF}" srcOrd="0" destOrd="0" presId="urn:microsoft.com/office/officeart/2005/8/layout/radial4"/>
    <dgm:cxn modelId="{C45F5297-CD57-4848-907B-7876CE3EF260}" type="presOf" srcId="{00AE9A66-4440-4AE9-B736-7ED17CB040AA}" destId="{B73CA485-FC1A-4275-B7E2-EDC0AEA888DE}" srcOrd="0" destOrd="0" presId="urn:microsoft.com/office/officeart/2005/8/layout/radial4"/>
    <dgm:cxn modelId="{88DD3499-0995-4119-B711-061815558B30}" srcId="{00AE9A66-4440-4AE9-B736-7ED17CB040AA}" destId="{E7246FD5-97C8-4836-8DD3-ADD3E924DCF2}" srcOrd="1" destOrd="0" parTransId="{D213432B-1B0C-41B4-9303-A5DB00359172}" sibTransId="{62CF9C48-8A0E-4330-BC9D-FFCF4AA2E0A7}"/>
    <dgm:cxn modelId="{2D0399A9-0914-43EE-AD4F-08F7D58F702A}" type="presOf" srcId="{759C2D5B-9C9A-449E-8E27-3BF6FE1E59E5}" destId="{D3D54EF9-171E-41A8-A6F5-BF8307CBC4E4}" srcOrd="0" destOrd="0" presId="urn:microsoft.com/office/officeart/2005/8/layout/radial4"/>
    <dgm:cxn modelId="{322EACB2-EB5F-4AD0-B8CB-72F0A6759EAB}" type="presOf" srcId="{D15CCC7D-1843-447D-BC04-E952398177E8}" destId="{E17DE6C7-B600-4F7D-A0F3-D315FBD6D414}" srcOrd="0" destOrd="0" presId="urn:microsoft.com/office/officeart/2005/8/layout/radial4"/>
    <dgm:cxn modelId="{7040B1B3-0D9F-4DC5-8EA9-7308923D7BBC}" srcId="{00AE9A66-4440-4AE9-B736-7ED17CB040AA}" destId="{759C2D5B-9C9A-449E-8E27-3BF6FE1E59E5}" srcOrd="3" destOrd="0" parTransId="{21BE1E05-0194-47F7-AECE-3493776DBBC3}" sibTransId="{574559E1-52E8-48ED-BDEF-CCFDB665F230}"/>
    <dgm:cxn modelId="{99B6B1C1-ECDE-49B0-82FD-447DBF7F8074}" type="presOf" srcId="{221D2A62-C5DF-42AA-8BE4-4F44B8928317}" destId="{57B16670-1A57-49F8-8F44-D1E8B3CA98C8}" srcOrd="0" destOrd="0" presId="urn:microsoft.com/office/officeart/2005/8/layout/radial4"/>
    <dgm:cxn modelId="{000006CB-1175-4DEA-AD4A-FAF08B8AE8BD}" type="presOf" srcId="{8020CEE6-7584-4D15-8720-6D16FF37ECDC}" destId="{87B4EE09-DCFE-442A-847F-F38B237AB6AB}" srcOrd="0" destOrd="0" presId="urn:microsoft.com/office/officeart/2005/8/layout/radial4"/>
    <dgm:cxn modelId="{FC0D27CD-031E-4638-95AC-24F2614C4FFA}" type="presOf" srcId="{E7246FD5-97C8-4836-8DD3-ADD3E924DCF2}" destId="{182AF58D-3D9C-48E4-BF68-D1C4204DDBDD}" srcOrd="0" destOrd="0" presId="urn:microsoft.com/office/officeart/2005/8/layout/radial4"/>
    <dgm:cxn modelId="{2668D6D8-D829-45B6-9B21-3CC29BBB858E}" type="presOf" srcId="{683824A4-16C0-4E17-9590-88F13095963B}" destId="{643C543D-64D0-471B-9948-29608DAC3AD2}" srcOrd="0" destOrd="0" presId="urn:microsoft.com/office/officeart/2005/8/layout/radial4"/>
    <dgm:cxn modelId="{DCB8A1F2-3237-4210-ACD6-E3B132A8DFEE}" srcId="{00AE9A66-4440-4AE9-B736-7ED17CB040AA}" destId="{8020CEE6-7584-4D15-8720-6D16FF37ECDC}" srcOrd="0" destOrd="0" parTransId="{BC232DA3-5DCE-4D04-96F0-29286E84D936}" sibTransId="{76E6C39C-99C5-49D9-BD7A-14B630C10DA1}"/>
    <dgm:cxn modelId="{FB4319F7-6EBB-4A44-97D2-7ABC74BE6CE9}" type="presOf" srcId="{5E200109-181C-4F04-A194-FDA8F96452A3}" destId="{13FB850A-E7F2-48F3-81ED-4F2A6710FFE1}" srcOrd="0" destOrd="0" presId="urn:microsoft.com/office/officeart/2005/8/layout/radial4"/>
    <dgm:cxn modelId="{EFAFD535-23C7-4D87-812C-FA6A2D89BC58}" type="presParOf" srcId="{E17DE6C7-B600-4F7D-A0F3-D315FBD6D414}" destId="{B73CA485-FC1A-4275-B7E2-EDC0AEA888DE}" srcOrd="0" destOrd="0" presId="urn:microsoft.com/office/officeart/2005/8/layout/radial4"/>
    <dgm:cxn modelId="{A3A9F4B5-A8B5-4E4F-9A09-D0E3BB1113BD}" type="presParOf" srcId="{E17DE6C7-B600-4F7D-A0F3-D315FBD6D414}" destId="{A93B8983-F2EE-41D5-ACB5-868358F64BBF}" srcOrd="1" destOrd="0" presId="urn:microsoft.com/office/officeart/2005/8/layout/radial4"/>
    <dgm:cxn modelId="{69BAB466-475A-46E1-AAD2-5F7A9658CE06}" type="presParOf" srcId="{E17DE6C7-B600-4F7D-A0F3-D315FBD6D414}" destId="{87B4EE09-DCFE-442A-847F-F38B237AB6AB}" srcOrd="2" destOrd="0" presId="urn:microsoft.com/office/officeart/2005/8/layout/radial4"/>
    <dgm:cxn modelId="{4942AAE6-A5FD-40BD-99EE-BAC2159262B2}" type="presParOf" srcId="{E17DE6C7-B600-4F7D-A0F3-D315FBD6D414}" destId="{15D24C75-2A19-45D2-8EBE-793542817E62}" srcOrd="3" destOrd="0" presId="urn:microsoft.com/office/officeart/2005/8/layout/radial4"/>
    <dgm:cxn modelId="{2F3EEA15-5391-40AB-BC3B-759BB2B6A8DD}" type="presParOf" srcId="{E17DE6C7-B600-4F7D-A0F3-D315FBD6D414}" destId="{182AF58D-3D9C-48E4-BF68-D1C4204DDBDD}" srcOrd="4" destOrd="0" presId="urn:microsoft.com/office/officeart/2005/8/layout/radial4"/>
    <dgm:cxn modelId="{4C0EB940-6B2C-4C0F-98A4-EA627EC026B6}" type="presParOf" srcId="{E17DE6C7-B600-4F7D-A0F3-D315FBD6D414}" destId="{57B16670-1A57-49F8-8F44-D1E8B3CA98C8}" srcOrd="5" destOrd="0" presId="urn:microsoft.com/office/officeart/2005/8/layout/radial4"/>
    <dgm:cxn modelId="{D337E6F3-BB18-474B-8595-7CB60C1350C8}" type="presParOf" srcId="{E17DE6C7-B600-4F7D-A0F3-D315FBD6D414}" destId="{56539B07-7A2A-4CC5-A2C1-CA5AB8B2A12A}" srcOrd="6" destOrd="0" presId="urn:microsoft.com/office/officeart/2005/8/layout/radial4"/>
    <dgm:cxn modelId="{C8F33217-1BD2-424B-84A1-1431E3E5F3BC}" type="presParOf" srcId="{E17DE6C7-B600-4F7D-A0F3-D315FBD6D414}" destId="{91767383-6C65-4934-B8A3-1031ECB688D2}" srcOrd="7" destOrd="0" presId="urn:microsoft.com/office/officeart/2005/8/layout/radial4"/>
    <dgm:cxn modelId="{B05099A4-CF39-49D1-9AEB-694F6E4A4DDC}" type="presParOf" srcId="{E17DE6C7-B600-4F7D-A0F3-D315FBD6D414}" destId="{D3D54EF9-171E-41A8-A6F5-BF8307CBC4E4}" srcOrd="8" destOrd="0" presId="urn:microsoft.com/office/officeart/2005/8/layout/radial4"/>
    <dgm:cxn modelId="{FA0EFEAC-AD76-4E9D-B8DA-80AF67F67A7A}" type="presParOf" srcId="{E17DE6C7-B600-4F7D-A0F3-D315FBD6D414}" destId="{D91F2A1D-70C7-4045-A83A-03AF97A367FF}" srcOrd="9" destOrd="0" presId="urn:microsoft.com/office/officeart/2005/8/layout/radial4"/>
    <dgm:cxn modelId="{7C7B037D-35CF-498B-B816-A2593F46482D}" type="presParOf" srcId="{E17DE6C7-B600-4F7D-A0F3-D315FBD6D414}" destId="{044EB081-E999-4331-8EF5-B86E42EF78F1}" srcOrd="10" destOrd="0" presId="urn:microsoft.com/office/officeart/2005/8/layout/radial4"/>
    <dgm:cxn modelId="{A75DD5C6-3478-4098-B350-D2DADD083253}" type="presParOf" srcId="{E17DE6C7-B600-4F7D-A0F3-D315FBD6D414}" destId="{13FB850A-E7F2-48F3-81ED-4F2A6710FFE1}" srcOrd="11" destOrd="0" presId="urn:microsoft.com/office/officeart/2005/8/layout/radial4"/>
    <dgm:cxn modelId="{993CD243-5058-4E3A-B5BD-76D115B3F4EF}" type="presParOf" srcId="{E17DE6C7-B600-4F7D-A0F3-D315FBD6D414}" destId="{643C543D-64D0-471B-9948-29608DAC3AD2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8BC31-7AB3-444E-B63C-B7B0A579E1CE}">
      <dsp:nvSpPr>
        <dsp:cNvPr id="0" name=""/>
        <dsp:cNvSpPr/>
      </dsp:nvSpPr>
      <dsp:spPr>
        <a:xfrm>
          <a:off x="75102" y="386283"/>
          <a:ext cx="3702919" cy="5094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PHYSICAL SINO</a:t>
          </a:r>
        </a:p>
      </dsp:txBody>
      <dsp:txXfrm>
        <a:off x="75102" y="386283"/>
        <a:ext cx="3702919" cy="509428"/>
      </dsp:txXfrm>
    </dsp:sp>
    <dsp:sp modelId="{8F57B314-5A20-4E84-BCA5-534B2CF0FE5E}">
      <dsp:nvSpPr>
        <dsp:cNvPr id="0" name=""/>
        <dsp:cNvSpPr/>
      </dsp:nvSpPr>
      <dsp:spPr>
        <a:xfrm>
          <a:off x="200897" y="971129"/>
          <a:ext cx="3555499" cy="309406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Go for a walk 'Alu 'o </a:t>
          </a:r>
          <a:r>
            <a:rPr lang="en-US" sz="1600" kern="1200" dirty="0" err="1"/>
            <a:t>lue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Dance. </a:t>
          </a:r>
          <a:r>
            <a:rPr lang="en-US" sz="1600" kern="1200" dirty="0" err="1"/>
            <a:t>Tau'olunga</a:t>
          </a:r>
          <a:r>
            <a:rPr lang="en-US" sz="1600" kern="1200" dirty="0"/>
            <a:t>. </a:t>
          </a:r>
          <a:r>
            <a:rPr lang="en-US" sz="1600" kern="1200" dirty="0" err="1"/>
            <a:t>Tisikou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Hike 'Eva ki he </a:t>
          </a:r>
          <a:r>
            <a:rPr lang="en-US" sz="1600" kern="1200" dirty="0" err="1"/>
            <a:t>vao</a:t>
          </a:r>
          <a:r>
            <a:rPr lang="en-US" sz="1600" kern="1200" dirty="0"/>
            <a:t>/ </a:t>
          </a:r>
          <a:r>
            <a:rPr lang="en-US" sz="1600" kern="1200" dirty="0" err="1"/>
            <a:t>mo'unga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Swim Kaukau </a:t>
          </a:r>
          <a:r>
            <a:rPr lang="en-US" sz="1600" kern="1200" dirty="0" err="1"/>
            <a:t>tahi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Hug </a:t>
          </a:r>
          <a:r>
            <a:rPr lang="en-US" sz="1600" kern="1200" dirty="0">
              <a:latin typeface="Calibri Light" panose="020F0302020204030204"/>
            </a:rPr>
            <a:t>Fa'ofua</a:t>
          </a:r>
          <a:r>
            <a:rPr lang="en-US" sz="1600" kern="1200" dirty="0"/>
            <a:t> ki ha taha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Clean &amp; reorganize your room </a:t>
          </a:r>
          <a:r>
            <a:rPr lang="en-US" sz="1600" kern="1200" dirty="0" err="1"/>
            <a:t>Fakama'a</a:t>
          </a:r>
          <a:r>
            <a:rPr lang="en-US" sz="1600" kern="1200" dirty="0"/>
            <a:t> </a:t>
          </a:r>
          <a:r>
            <a:rPr lang="en-US" sz="1600" kern="1200" dirty="0" err="1"/>
            <a:t>mo</a:t>
          </a:r>
          <a:r>
            <a:rPr lang="en-US" sz="1600" kern="1200" dirty="0"/>
            <a:t> </a:t>
          </a:r>
          <a:r>
            <a:rPr lang="en-US" sz="1600" kern="1200" dirty="0" err="1"/>
            <a:t>fakamaau</a:t>
          </a:r>
          <a:r>
            <a:rPr lang="en-US" sz="1600" kern="1200" dirty="0"/>
            <a:t> ho </a:t>
          </a:r>
          <a:r>
            <a:rPr lang="en-US" sz="1600" kern="1200" dirty="0" err="1"/>
            <a:t>loki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Take a bath ‘Alu 'o </a:t>
          </a:r>
          <a:r>
            <a:rPr lang="en-US" sz="1600" kern="1200" dirty="0" err="1"/>
            <a:t>kaukau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Go to the gymnasium ‘Alu ki he </a:t>
          </a:r>
          <a:r>
            <a:rPr lang="en-US" sz="1600" kern="1200" dirty="0" err="1"/>
            <a:t>fale</a:t>
          </a:r>
          <a:r>
            <a:rPr lang="en-US" sz="1600" kern="1200" dirty="0"/>
            <a:t> </a:t>
          </a:r>
          <a:r>
            <a:rPr lang="en-US" sz="1600" kern="1200" dirty="0" err="1">
              <a:latin typeface="Calibri Light" panose="020F0302020204030204"/>
            </a:rPr>
            <a:t>fakamālohisino</a:t>
          </a:r>
          <a:endParaRPr lang="en-US" sz="1600" kern="1200" dirty="0" err="1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Play a sport </a:t>
          </a:r>
          <a:r>
            <a:rPr lang="en-US" sz="1600" kern="1200" dirty="0" err="1"/>
            <a:t>Va'inga</a:t>
          </a:r>
          <a:endParaRPr lang="en-US" sz="1600" kern="1200" dirty="0"/>
        </a:p>
      </dsp:txBody>
      <dsp:txXfrm>
        <a:off x="200897" y="971129"/>
        <a:ext cx="3555499" cy="3094066"/>
      </dsp:txXfrm>
    </dsp:sp>
    <dsp:sp modelId="{CE645612-E422-4786-ACA5-D99702FD6374}">
      <dsp:nvSpPr>
        <dsp:cNvPr id="0" name=""/>
        <dsp:cNvSpPr/>
      </dsp:nvSpPr>
      <dsp:spPr>
        <a:xfrm>
          <a:off x="4062499" y="400450"/>
          <a:ext cx="3468690" cy="573617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MENTAL 'ATAMAI</a:t>
          </a:r>
        </a:p>
      </dsp:txBody>
      <dsp:txXfrm>
        <a:off x="4062499" y="400450"/>
        <a:ext cx="3468690" cy="573617"/>
      </dsp:txXfrm>
    </dsp:sp>
    <dsp:sp modelId="{ABD9EFBD-90D3-4A9E-B378-25979D3CDC88}">
      <dsp:nvSpPr>
        <dsp:cNvPr id="0" name=""/>
        <dsp:cNvSpPr/>
      </dsp:nvSpPr>
      <dsp:spPr>
        <a:xfrm>
          <a:off x="4073280" y="1007164"/>
          <a:ext cx="3419560" cy="3094066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Read a book Lau ha tohi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Learn a new skill Ako ha '</a:t>
          </a:r>
          <a:r>
            <a:rPr lang="en-US" sz="1600" kern="1200" dirty="0" err="1"/>
            <a:t>ilo</a:t>
          </a:r>
          <a:r>
            <a:rPr lang="en-US" sz="1600" kern="1200" dirty="0"/>
            <a:t> </a:t>
          </a:r>
          <a:r>
            <a:rPr lang="en-US" sz="1600" kern="1200" dirty="0" err="1">
              <a:latin typeface="Calibri Light" panose="020F0302020204030204"/>
            </a:rPr>
            <a:t>fo'ou</a:t>
          </a:r>
          <a:endParaRPr lang="en-US" sz="1600" kern="1200" dirty="0" err="1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Turn your phone-off </a:t>
          </a:r>
          <a:r>
            <a:rPr lang="en-US" sz="1600" kern="1200" dirty="0" err="1"/>
            <a:t>Tamate'i</a:t>
          </a:r>
          <a:r>
            <a:rPr lang="en-US" sz="1600" kern="1200" dirty="0"/>
            <a:t> </a:t>
          </a:r>
          <a:r>
            <a:rPr lang="en-US" sz="1600" kern="1200" dirty="0" err="1"/>
            <a:t>ho'o</a:t>
          </a:r>
          <a:r>
            <a:rPr lang="en-US" sz="1600" kern="1200" dirty="0"/>
            <a:t> </a:t>
          </a:r>
          <a:r>
            <a:rPr lang="en-US" sz="1600" kern="1200" dirty="0" err="1"/>
            <a:t>telefoni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Listen to soothing music </a:t>
          </a:r>
          <a:r>
            <a:rPr lang="en-US" sz="1600" kern="1200" dirty="0" err="1"/>
            <a:t>Tā</a:t>
          </a:r>
          <a:r>
            <a:rPr lang="en-US" sz="1600" kern="1200" dirty="0"/>
            <a:t> ha </a:t>
          </a:r>
          <a:r>
            <a:rPr lang="en-US" sz="1600" kern="1200" dirty="0" err="1"/>
            <a:t>fasi</a:t>
          </a:r>
          <a:r>
            <a:rPr lang="en-US" sz="1600" kern="1200" dirty="0"/>
            <a:t> 'o </a:t>
          </a:r>
          <a:r>
            <a:rPr lang="en-US" sz="1600" kern="1200" dirty="0" err="1"/>
            <a:t>fanongo</a:t>
          </a:r>
          <a:r>
            <a:rPr lang="en-US" sz="1600" kern="1200" dirty="0"/>
            <a:t> ki ai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Sleep and rest </a:t>
          </a:r>
          <a:r>
            <a:rPr lang="en-US" sz="1600" kern="1200" dirty="0" err="1"/>
            <a:t>Mohe</a:t>
          </a:r>
          <a:r>
            <a:rPr lang="en-US" sz="1600" kern="1200" dirty="0"/>
            <a:t> </a:t>
          </a:r>
          <a:r>
            <a:rPr lang="en-US" sz="1600" kern="1200" dirty="0" err="1"/>
            <a:t>mo</a:t>
          </a:r>
          <a:r>
            <a:rPr lang="en-US" sz="1600" kern="1200" dirty="0"/>
            <a:t> </a:t>
          </a:r>
          <a:r>
            <a:rPr lang="en-US" sz="1600" kern="1200" dirty="0" err="1"/>
            <a:t>mālōlō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Go for movies ‘Alu 'o </a:t>
          </a:r>
          <a:r>
            <a:rPr lang="en-US" sz="1600" kern="1200" dirty="0" err="1"/>
            <a:t>sio</a:t>
          </a:r>
          <a:r>
            <a:rPr lang="en-US" sz="1600" kern="1200" dirty="0"/>
            <a:t> </a:t>
          </a:r>
          <a:r>
            <a:rPr lang="en-US" sz="1600" kern="1200" dirty="0" err="1"/>
            <a:t>faiva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Go to the park, beach 'Alu ki he </a:t>
          </a:r>
          <a:r>
            <a:rPr lang="en-US" sz="1600" kern="1200" dirty="0" err="1"/>
            <a:t>paaká</a:t>
          </a:r>
          <a:r>
            <a:rPr lang="en-US" sz="1600" kern="1200" dirty="0"/>
            <a:t> pe ko e </a:t>
          </a:r>
          <a:r>
            <a:rPr lang="en-US" sz="1600" kern="1200" dirty="0" err="1"/>
            <a:t>matātahí</a:t>
          </a:r>
          <a:endParaRPr lang="en-US" sz="1600" kern="1200" dirty="0"/>
        </a:p>
      </dsp:txBody>
      <dsp:txXfrm>
        <a:off x="4073280" y="1007164"/>
        <a:ext cx="3419560" cy="3094066"/>
      </dsp:txXfrm>
    </dsp:sp>
    <dsp:sp modelId="{677256E6-531A-4997-AE7A-E5D180F138BF}">
      <dsp:nvSpPr>
        <dsp:cNvPr id="0" name=""/>
        <dsp:cNvSpPr/>
      </dsp:nvSpPr>
      <dsp:spPr>
        <a:xfrm>
          <a:off x="7822980" y="379102"/>
          <a:ext cx="3485460" cy="4608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EMOTIONAL FAKAEONGO</a:t>
          </a:r>
        </a:p>
      </dsp:txBody>
      <dsp:txXfrm>
        <a:off x="7822980" y="379102"/>
        <a:ext cx="3485460" cy="460800"/>
      </dsp:txXfrm>
    </dsp:sp>
    <dsp:sp modelId="{A69F3CE0-928A-4EE7-A22E-46F56296EED5}">
      <dsp:nvSpPr>
        <dsp:cNvPr id="0" name=""/>
        <dsp:cNvSpPr/>
      </dsp:nvSpPr>
      <dsp:spPr>
        <a:xfrm>
          <a:off x="7886578" y="915121"/>
          <a:ext cx="3346939" cy="322658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Meditate </a:t>
          </a:r>
          <a:r>
            <a:rPr lang="en-US" sz="1600" kern="1200" dirty="0" err="1"/>
            <a:t>Fakalaulauloto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Practice yoga  Yoga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Talk with a friend Talanoa </a:t>
          </a:r>
          <a:r>
            <a:rPr lang="en-US" sz="1600" kern="1200" dirty="0" err="1"/>
            <a:t>mo</a:t>
          </a:r>
          <a:r>
            <a:rPr lang="en-US" sz="1600" kern="1200" dirty="0"/>
            <a:t> hao </a:t>
          </a:r>
          <a:r>
            <a:rPr lang="en-US" sz="1600" kern="1200" dirty="0" err="1"/>
            <a:t>kaungāme'a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Write a journal Tohi '</a:t>
          </a:r>
          <a:r>
            <a:rPr lang="en-US" sz="1600" kern="1200" dirty="0" err="1"/>
            <a:t>i</a:t>
          </a:r>
          <a:r>
            <a:rPr lang="en-US" sz="1600" kern="1200" dirty="0"/>
            <a:t> </a:t>
          </a:r>
          <a:r>
            <a:rPr lang="en-US" sz="1600" kern="1200" dirty="0" err="1"/>
            <a:t>ho'o</a:t>
          </a:r>
          <a:r>
            <a:rPr lang="en-US" sz="1600" kern="1200" dirty="0"/>
            <a:t> </a:t>
          </a:r>
          <a:r>
            <a:rPr lang="en-US" sz="1600" kern="1200" dirty="0" err="1"/>
            <a:t>tohinoa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Write down a list</a:t>
          </a:r>
          <a:r>
            <a:rPr lang="en-US" sz="1600" kern="1200" dirty="0">
              <a:latin typeface="Calibri Light" panose="020F0302020204030204"/>
            </a:rPr>
            <a:t> </a:t>
          </a:r>
          <a:r>
            <a:rPr lang="en-US" sz="1600" kern="1200" dirty="0"/>
            <a:t>of things you are grateful</a:t>
          </a:r>
          <a:r>
            <a:rPr lang="en-US" sz="1600" kern="1200" dirty="0">
              <a:latin typeface="Calibri Light" panose="020F0302020204030204"/>
            </a:rPr>
            <a:t> </a:t>
          </a:r>
          <a:r>
            <a:rPr lang="en-US" sz="1600" kern="1200" dirty="0"/>
            <a:t> for. </a:t>
          </a:r>
          <a:r>
            <a:rPr lang="en-US" sz="1600" kern="1200" dirty="0" err="1"/>
            <a:t>Fa'u</a:t>
          </a:r>
          <a:r>
            <a:rPr lang="en-US" sz="1600" kern="1200" dirty="0"/>
            <a:t> ha </a:t>
          </a:r>
          <a:r>
            <a:rPr lang="en-US" sz="1600" kern="1200" dirty="0" err="1"/>
            <a:t>lisi</a:t>
          </a:r>
          <a:r>
            <a:rPr lang="en-US" sz="1600" kern="1200" dirty="0"/>
            <a:t> ‘o e </a:t>
          </a:r>
          <a:r>
            <a:rPr lang="en-US" sz="1600" kern="1200" dirty="0" err="1"/>
            <a:t>ngaahi</a:t>
          </a:r>
          <a:r>
            <a:rPr lang="en-US" sz="1600" kern="1200" dirty="0"/>
            <a:t> </a:t>
          </a:r>
          <a:r>
            <a:rPr lang="en-US" sz="1600" kern="1200" dirty="0" err="1"/>
            <a:t>me'a</a:t>
          </a:r>
          <a:r>
            <a:rPr lang="en-US" sz="1600" kern="1200" dirty="0"/>
            <a:t> '</a:t>
          </a:r>
          <a:r>
            <a:rPr lang="en-US" sz="1600" kern="1200" dirty="0" err="1"/>
            <a:t>oku</a:t>
          </a:r>
          <a:r>
            <a:rPr lang="en-US" sz="1600" kern="1200" dirty="0"/>
            <a:t> </a:t>
          </a:r>
          <a:r>
            <a:rPr lang="en-US" sz="1600" kern="1200" dirty="0" err="1"/>
            <a:t>ke</a:t>
          </a:r>
          <a:r>
            <a:rPr lang="en-US" sz="1600" kern="1200" dirty="0"/>
            <a:t> </a:t>
          </a:r>
          <a:r>
            <a:rPr lang="en-US" sz="1600" kern="1200" dirty="0" err="1"/>
            <a:t>fakamalo'ia</a:t>
          </a:r>
          <a:r>
            <a:rPr lang="en-US" sz="1600" kern="1200" dirty="0">
              <a:latin typeface="Calibri Light" panose="020F0302020204030204"/>
            </a:rPr>
            <a:t> 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</a:rPr>
            <a:t>Talk about the best moments in your life</a:t>
          </a:r>
          <a:r>
            <a:rPr lang="en-US" sz="1600" kern="1200" dirty="0">
              <a:solidFill>
                <a:srgbClr val="FF0000"/>
              </a:solidFill>
            </a:rPr>
            <a:t>. </a:t>
          </a:r>
          <a:r>
            <a:rPr lang="en-US" sz="1600" kern="1200" dirty="0">
              <a:solidFill>
                <a:schemeClr val="tx1"/>
              </a:solidFill>
            </a:rPr>
            <a:t>Talanoa ki he </a:t>
          </a:r>
          <a:r>
            <a:rPr lang="en-US" sz="1600" kern="1200" dirty="0" err="1">
              <a:solidFill>
                <a:schemeClr val="tx1"/>
              </a:solidFill>
            </a:rPr>
            <a:t>ngaahi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taimi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lelei</a:t>
          </a:r>
          <a:r>
            <a:rPr lang="en-US" sz="1600" kern="1200" dirty="0">
              <a:solidFill>
                <a:schemeClr val="tx1"/>
              </a:solidFill>
            </a:rPr>
            <a:t> taha '</a:t>
          </a:r>
          <a:r>
            <a:rPr lang="en-US" sz="1600" kern="1200" dirty="0" err="1">
              <a:solidFill>
                <a:schemeClr val="tx1"/>
              </a:solidFill>
            </a:rPr>
            <a:t>i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ho'o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mo'ui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7886578" y="915121"/>
        <a:ext cx="3346939" cy="3226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CA485-FC1A-4275-B7E2-EDC0AEA888DE}">
      <dsp:nvSpPr>
        <dsp:cNvPr id="0" name=""/>
        <dsp:cNvSpPr/>
      </dsp:nvSpPr>
      <dsp:spPr>
        <a:xfrm>
          <a:off x="4074026" y="4266810"/>
          <a:ext cx="2213982" cy="18098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Who can help me?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tx1"/>
              </a:solidFill>
            </a:rPr>
            <a:t>KOHAI ‘E LAVA ‘O TOKONI MAI?</a:t>
          </a:r>
          <a:endParaRPr lang="en-FJ" sz="1800" b="1" kern="1200" dirty="0">
            <a:solidFill>
              <a:schemeClr val="tx1"/>
            </a:solidFill>
          </a:endParaRPr>
        </a:p>
      </dsp:txBody>
      <dsp:txXfrm>
        <a:off x="4398256" y="4531856"/>
        <a:ext cx="1565522" cy="1279752"/>
      </dsp:txXfrm>
    </dsp:sp>
    <dsp:sp modelId="{A93B8983-F2EE-41D5-ACB5-868358F64BBF}">
      <dsp:nvSpPr>
        <dsp:cNvPr id="0" name=""/>
        <dsp:cNvSpPr/>
      </dsp:nvSpPr>
      <dsp:spPr>
        <a:xfrm rot="10800000">
          <a:off x="1091041" y="4752222"/>
          <a:ext cx="3124415" cy="70100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4EE09-DCFE-442A-847F-F38B237AB6AB}">
      <dsp:nvSpPr>
        <dsp:cNvPr id="0" name=""/>
        <dsp:cNvSpPr/>
      </dsp:nvSpPr>
      <dsp:spPr>
        <a:xfrm>
          <a:off x="61382" y="4215417"/>
          <a:ext cx="1931825" cy="15454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Kau '</a:t>
          </a:r>
          <a:r>
            <a:rPr lang="en-US" sz="1600" kern="1200" dirty="0" err="1"/>
            <a:t>ofisa</a:t>
          </a:r>
          <a:r>
            <a:rPr lang="en-US" sz="1600" kern="1200" dirty="0"/>
            <a:t> </a:t>
          </a:r>
          <a:r>
            <a:rPr lang="en-US" sz="1600" kern="1200" dirty="0" err="1"/>
            <a:t>ako</a:t>
          </a:r>
          <a:r>
            <a:rPr lang="en-US" sz="1600" kern="1200" dirty="0"/>
            <a:t> </a:t>
          </a:r>
          <a:r>
            <a:rPr lang="en-US" sz="1600" kern="1200" dirty="0" err="1"/>
            <a:t>mo</a:t>
          </a:r>
          <a:r>
            <a:rPr lang="en-US" sz="1600" kern="1200" dirty="0"/>
            <a:t> e kau </a:t>
          </a:r>
          <a:r>
            <a:rPr lang="en-US" sz="1600" kern="1200" dirty="0" err="1"/>
            <a:t>fai</a:t>
          </a:r>
          <a:r>
            <a:rPr lang="en-US" sz="1600" kern="1200" dirty="0"/>
            <a:t> </a:t>
          </a:r>
          <a:r>
            <a:rPr lang="en-US" sz="1600" kern="1200" dirty="0" err="1"/>
            <a:t>fale'i</a:t>
          </a:r>
          <a:endParaRPr lang="en-FJ" sz="1600" kern="1200" dirty="0"/>
        </a:p>
      </dsp:txBody>
      <dsp:txXfrm>
        <a:off x="106647" y="4260682"/>
        <a:ext cx="1841295" cy="1454930"/>
      </dsp:txXfrm>
    </dsp:sp>
    <dsp:sp modelId="{15D24C75-2A19-45D2-8EBE-793542817E62}">
      <dsp:nvSpPr>
        <dsp:cNvPr id="0" name=""/>
        <dsp:cNvSpPr/>
      </dsp:nvSpPr>
      <dsp:spPr>
        <a:xfrm rot="13092036">
          <a:off x="1496243" y="3089061"/>
          <a:ext cx="3075936" cy="786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AF58D-3D9C-48E4-BF68-D1C4204DDBDD}">
      <dsp:nvSpPr>
        <dsp:cNvPr id="0" name=""/>
        <dsp:cNvSpPr/>
      </dsp:nvSpPr>
      <dsp:spPr>
        <a:xfrm>
          <a:off x="859686" y="1758491"/>
          <a:ext cx="1931825" cy="15454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 </a:t>
          </a:r>
          <a:r>
            <a:rPr lang="en-US" sz="2000" b="1" kern="1200" dirty="0" err="1"/>
            <a:t>Puleako</a:t>
          </a:r>
          <a:endParaRPr lang="en-FJ" sz="2000" b="1" kern="1200" dirty="0"/>
        </a:p>
      </dsp:txBody>
      <dsp:txXfrm>
        <a:off x="904951" y="1803756"/>
        <a:ext cx="1841295" cy="1454930"/>
      </dsp:txXfrm>
    </dsp:sp>
    <dsp:sp modelId="{57B16670-1A57-49F8-8F44-D1E8B3CA98C8}">
      <dsp:nvSpPr>
        <dsp:cNvPr id="0" name=""/>
        <dsp:cNvSpPr/>
      </dsp:nvSpPr>
      <dsp:spPr>
        <a:xfrm rot="15108818">
          <a:off x="2896752" y="2333622"/>
          <a:ext cx="2962171" cy="786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39B07-7A2A-4CC5-A2C1-CA5AB8B2A12A}">
      <dsp:nvSpPr>
        <dsp:cNvPr id="0" name=""/>
        <dsp:cNvSpPr/>
      </dsp:nvSpPr>
      <dsp:spPr>
        <a:xfrm>
          <a:off x="2949665" y="765808"/>
          <a:ext cx="1931825" cy="11079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 err="1"/>
            <a:t>Fāmili</a:t>
          </a:r>
          <a:r>
            <a:rPr lang="en-US" sz="2000" b="0" kern="1200" dirty="0"/>
            <a:t> &amp; </a:t>
          </a:r>
          <a:r>
            <a:rPr lang="en-US" sz="2000" b="0" kern="1200" dirty="0" err="1"/>
            <a:t>ngaahi</a:t>
          </a:r>
          <a:r>
            <a:rPr lang="en-US" sz="2000" b="0" kern="1200" dirty="0"/>
            <a:t> </a:t>
          </a:r>
          <a:r>
            <a:rPr lang="en-US" sz="2000" b="0" kern="1200" dirty="0" err="1"/>
            <a:t>kaungāme'a</a:t>
          </a:r>
          <a:endParaRPr lang="en-US" sz="2000" b="0" kern="1200" dirty="0"/>
        </a:p>
      </dsp:txBody>
      <dsp:txXfrm>
        <a:off x="2982116" y="798259"/>
        <a:ext cx="1866923" cy="1043053"/>
      </dsp:txXfrm>
    </dsp:sp>
    <dsp:sp modelId="{91767383-6C65-4934-B8A3-1031ECB688D2}">
      <dsp:nvSpPr>
        <dsp:cNvPr id="0" name=""/>
        <dsp:cNvSpPr/>
      </dsp:nvSpPr>
      <dsp:spPr>
        <a:xfrm rot="17180681">
          <a:off x="4507215" y="2769167"/>
          <a:ext cx="2749915" cy="786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54EF9-171E-41A8-A6F5-BF8307CBC4E4}">
      <dsp:nvSpPr>
        <dsp:cNvPr id="0" name=""/>
        <dsp:cNvSpPr/>
      </dsp:nvSpPr>
      <dsp:spPr>
        <a:xfrm>
          <a:off x="5292084" y="726653"/>
          <a:ext cx="1931825" cy="15454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Kau </a:t>
          </a:r>
          <a:r>
            <a:rPr lang="en-US" sz="1800" kern="1200" dirty="0" err="1"/>
            <a:t>fakafeaulotó</a:t>
          </a:r>
          <a:endParaRPr lang="en-FJ" sz="1800" kern="1200" dirty="0"/>
        </a:p>
      </dsp:txBody>
      <dsp:txXfrm>
        <a:off x="5337349" y="771918"/>
        <a:ext cx="1841295" cy="1454930"/>
      </dsp:txXfrm>
    </dsp:sp>
    <dsp:sp modelId="{D91F2A1D-70C7-4045-A83A-03AF97A367FF}">
      <dsp:nvSpPr>
        <dsp:cNvPr id="0" name=""/>
        <dsp:cNvSpPr/>
      </dsp:nvSpPr>
      <dsp:spPr>
        <a:xfrm rot="19477992">
          <a:off x="5877992" y="3183645"/>
          <a:ext cx="3099827" cy="786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EB081-E999-4331-8EF5-B86E42EF78F1}">
      <dsp:nvSpPr>
        <dsp:cNvPr id="0" name=""/>
        <dsp:cNvSpPr/>
      </dsp:nvSpPr>
      <dsp:spPr>
        <a:xfrm>
          <a:off x="7359501" y="1747739"/>
          <a:ext cx="2664605" cy="18641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</a:t>
          </a:r>
          <a:r>
            <a:rPr lang="en-US" sz="1600" kern="1200" dirty="0" err="1"/>
            <a:t>Kaungāngāue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7414100" y="1802338"/>
        <a:ext cx="2555407" cy="1754936"/>
      </dsp:txXfrm>
    </dsp:sp>
    <dsp:sp modelId="{13FB850A-E7F2-48F3-81ED-4F2A6710FFE1}">
      <dsp:nvSpPr>
        <dsp:cNvPr id="0" name=""/>
        <dsp:cNvSpPr/>
      </dsp:nvSpPr>
      <dsp:spPr>
        <a:xfrm rot="21450052">
          <a:off x="6455583" y="4658830"/>
          <a:ext cx="2933051" cy="7865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C543D-64D0-471B-9948-29608DAC3AD2}">
      <dsp:nvSpPr>
        <dsp:cNvPr id="0" name=""/>
        <dsp:cNvSpPr/>
      </dsp:nvSpPr>
      <dsp:spPr>
        <a:xfrm>
          <a:off x="8421328" y="4215417"/>
          <a:ext cx="1931825" cy="15454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Calibri Light" panose="020F0302020204030204"/>
            </a:rPr>
            <a:t> </a:t>
          </a:r>
          <a:r>
            <a:rPr lang="en-US" sz="1100" kern="1200" dirty="0"/>
            <a:t>Kau </a:t>
          </a:r>
          <a:r>
            <a:rPr lang="en-US" sz="1100" kern="1200" dirty="0" err="1"/>
            <a:t>fakafeauloto</a:t>
          </a:r>
          <a:r>
            <a:rPr lang="en-US" sz="1100" kern="1200" dirty="0"/>
            <a:t> </a:t>
          </a:r>
          <a:r>
            <a:rPr lang="en-US" sz="1100" kern="1200" dirty="0" err="1"/>
            <a:t>mei</a:t>
          </a:r>
          <a:r>
            <a:rPr lang="en-US" sz="1100" kern="1200" dirty="0"/>
            <a:t> </a:t>
          </a:r>
          <a:r>
            <a:rPr lang="en-US" sz="1100" kern="1200" dirty="0" err="1"/>
            <a:t>tu'apule'anga</a:t>
          </a:r>
        </a:p>
      </dsp:txBody>
      <dsp:txXfrm>
        <a:off x="8466593" y="4260682"/>
        <a:ext cx="1841295" cy="1454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9E7663-FFC6-443E-A250-85CC3519BC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A29CFA-DD67-4488-BCAB-44AF75B139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EAF51-9E4E-4D8D-A6B4-C3FD25A2AB0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4ECFDED-BC8E-48F8-B5C1-6E50E3884A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592EF76-7B45-4041-9971-B1E0CAB97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7C992-4BC1-4031-93E6-91EBF98430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0A0EB-51B4-4866-8B3F-EA69A4855E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30494-14C0-44EE-A9E5-9B3B911FDC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26747-E6C1-4768-BF5B-1AFA2D655FCF}" type="slidenum">
              <a:rPr lang="en-FJ" smtClean="0"/>
              <a:t>1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08571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26747-E6C1-4768-BF5B-1AFA2D655FCF}" type="slidenum">
              <a:rPr lang="en-FJ" smtClean="0"/>
              <a:t>2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292324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26747-E6C1-4768-BF5B-1AFA2D655FCF}" type="slidenum">
              <a:rPr lang="en-FJ" smtClean="0"/>
              <a:t>8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4027427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26747-E6C1-4768-BF5B-1AFA2D655FCF}" type="slidenum">
              <a:rPr lang="en-FJ" smtClean="0"/>
              <a:t>9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010593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26747-E6C1-4768-BF5B-1AFA2D655FCF}" type="slidenum">
              <a:rPr lang="en-FJ" smtClean="0"/>
              <a:t>10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676899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26747-E6C1-4768-BF5B-1AFA2D655FCF}" type="slidenum">
              <a:rPr lang="en-FJ" smtClean="0"/>
              <a:t>11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564421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26747-E6C1-4768-BF5B-1AFA2D655FCF}" type="slidenum">
              <a:rPr lang="en-FJ" smtClean="0"/>
              <a:t>13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717131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0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5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5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6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3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5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1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6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0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9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F1F9636-F37E-4DFC-B27E-0A4553A9381C}"/>
              </a:ext>
            </a:extLst>
          </p:cNvPr>
          <p:cNvSpPr txBox="1">
            <a:spLocks/>
          </p:cNvSpPr>
          <p:nvPr/>
        </p:nvSpPr>
        <p:spPr>
          <a:xfrm>
            <a:off x="969264" y="5154168"/>
            <a:ext cx="6973204" cy="126187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Behaviour Intervention &amp; Supports</a:t>
            </a:r>
            <a:endParaRPr lang="en-FJ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3816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1045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5948EBA-930D-898E-7F5C-FC160129ABA3}"/>
              </a:ext>
            </a:extLst>
          </p:cNvPr>
          <p:cNvSpPr txBox="1"/>
          <p:nvPr/>
        </p:nvSpPr>
        <p:spPr>
          <a:xfrm>
            <a:off x="198193" y="6383641"/>
            <a:ext cx="89559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TO">
                <a:solidFill>
                  <a:schemeClr val="bg1"/>
                </a:solidFill>
              </a:rPr>
              <a:t>Ako 3:  Ko e </a:t>
            </a:r>
            <a:r>
              <a:rPr lang="en-TO" dirty="0" err="1">
                <a:solidFill>
                  <a:schemeClr val="bg1"/>
                </a:solidFill>
              </a:rPr>
              <a:t>Ngaahi</a:t>
            </a:r>
            <a:r>
              <a:rPr lang="en-TO" dirty="0">
                <a:solidFill>
                  <a:schemeClr val="bg1"/>
                </a:solidFill>
              </a:rPr>
              <a:t> Tokoni </a:t>
            </a:r>
            <a:r>
              <a:rPr lang="en-TO" dirty="0" err="1">
                <a:solidFill>
                  <a:schemeClr val="bg1"/>
                </a:solidFill>
              </a:rPr>
              <a:t>mo</a:t>
            </a:r>
            <a:r>
              <a:rPr lang="en-TO" dirty="0">
                <a:solidFill>
                  <a:schemeClr val="bg1"/>
                </a:solidFill>
              </a:rPr>
              <a:t> e Poupou ki </a:t>
            </a:r>
            <a:r>
              <a:rPr lang="en-TO" dirty="0" err="1">
                <a:solidFill>
                  <a:schemeClr val="bg1"/>
                </a:solidFill>
              </a:rPr>
              <a:t>hono</a:t>
            </a:r>
            <a:r>
              <a:rPr lang="en-TO" dirty="0">
                <a:solidFill>
                  <a:schemeClr val="bg1"/>
                </a:solidFill>
              </a:rPr>
              <a:t> </a:t>
            </a:r>
            <a:r>
              <a:rPr lang="en-TO" dirty="0" err="1">
                <a:solidFill>
                  <a:schemeClr val="bg1"/>
                </a:solidFill>
              </a:rPr>
              <a:t>fakatupulaki</a:t>
            </a:r>
            <a:r>
              <a:rPr lang="en-TO" dirty="0">
                <a:solidFill>
                  <a:schemeClr val="bg1"/>
                </a:solidFill>
              </a:rPr>
              <a:t> e ‘</a:t>
            </a:r>
            <a:r>
              <a:rPr lang="en-TO" dirty="0" err="1">
                <a:solidFill>
                  <a:schemeClr val="bg1"/>
                </a:solidFill>
              </a:rPr>
              <a:t>ulungaanga</a:t>
            </a:r>
            <a:r>
              <a:rPr lang="en-TO" dirty="0">
                <a:solidFill>
                  <a:schemeClr val="bg1"/>
                </a:solidFill>
              </a:rPr>
              <a:t> </a:t>
            </a:r>
            <a:r>
              <a:rPr lang="en-TO" dirty="0" err="1">
                <a:solidFill>
                  <a:schemeClr val="bg1"/>
                </a:solidFill>
              </a:rPr>
              <a:t>leleí</a:t>
            </a:r>
            <a:r>
              <a:rPr lang="en-TO" dirty="0">
                <a:solidFill>
                  <a:schemeClr val="bg1"/>
                </a:solidFill>
              </a:rPr>
              <a:t>.              </a:t>
            </a:r>
          </a:p>
        </p:txBody>
      </p:sp>
      <p:pic>
        <p:nvPicPr>
          <p:cNvPr id="8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4188" y="165659"/>
            <a:ext cx="1730152" cy="4330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590" y="159802"/>
            <a:ext cx="1950720" cy="8778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18377F-40D3-00A9-21BD-A89B29693086}"/>
              </a:ext>
            </a:extLst>
          </p:cNvPr>
          <p:cNvSpPr txBox="1"/>
          <p:nvPr/>
        </p:nvSpPr>
        <p:spPr>
          <a:xfrm>
            <a:off x="8499928" y="5760356"/>
            <a:ext cx="2422071" cy="6712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065" y="171451"/>
            <a:ext cx="10948736" cy="7048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NGAAHI FAKA‘ILONGA KEI MAMA‘O – ‘ILO PEA FAI HA ME‘A KI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90" y="1010653"/>
            <a:ext cx="10948736" cy="5390147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buNone/>
            </a:pPr>
            <a:r>
              <a:rPr lang="en-US" sz="5000" i="1" dirty="0" err="1">
                <a:solidFill>
                  <a:srgbClr val="FF0000"/>
                </a:solidFill>
              </a:rPr>
              <a:t>Ko</a:t>
            </a:r>
            <a:r>
              <a:rPr lang="en-US" sz="5000" i="1" dirty="0">
                <a:solidFill>
                  <a:srgbClr val="FF0000"/>
                </a:solidFill>
              </a:rPr>
              <a:t> ‘</a:t>
            </a:r>
            <a:r>
              <a:rPr lang="en-US" sz="5000" i="1" dirty="0" err="1">
                <a:solidFill>
                  <a:srgbClr val="FF0000"/>
                </a:solidFill>
              </a:rPr>
              <a:t>ene</a:t>
            </a:r>
            <a:r>
              <a:rPr lang="en-US" sz="5000" i="1" dirty="0">
                <a:solidFill>
                  <a:srgbClr val="FF0000"/>
                </a:solidFill>
              </a:rPr>
              <a:t> ‘</a:t>
            </a:r>
            <a:r>
              <a:rPr lang="en-US" sz="5000" i="1" dirty="0" err="1">
                <a:solidFill>
                  <a:srgbClr val="FF0000"/>
                </a:solidFill>
              </a:rPr>
              <a:t>asi</a:t>
            </a:r>
            <a:r>
              <a:rPr lang="en-US" sz="5000" i="1" dirty="0">
                <a:solidFill>
                  <a:srgbClr val="FF0000"/>
                </a:solidFill>
              </a:rPr>
              <a:t> e </a:t>
            </a:r>
            <a:r>
              <a:rPr lang="en-US" sz="5000" i="1" dirty="0" err="1">
                <a:solidFill>
                  <a:srgbClr val="FF0000"/>
                </a:solidFill>
              </a:rPr>
              <a:t>ngaahi</a:t>
            </a:r>
            <a:r>
              <a:rPr lang="en-US" sz="5000" i="1" dirty="0">
                <a:solidFill>
                  <a:srgbClr val="FF0000"/>
                </a:solidFill>
              </a:rPr>
              <a:t> </a:t>
            </a:r>
            <a:r>
              <a:rPr lang="en-US" sz="5000" i="1" dirty="0" err="1">
                <a:solidFill>
                  <a:srgbClr val="FF0000"/>
                </a:solidFill>
              </a:rPr>
              <a:t>tō‘onga</a:t>
            </a:r>
            <a:r>
              <a:rPr lang="en-US" sz="5000" i="1" dirty="0">
                <a:solidFill>
                  <a:srgbClr val="FF0000"/>
                </a:solidFill>
              </a:rPr>
              <a:t> ko </a:t>
            </a:r>
            <a:r>
              <a:rPr lang="en-US" sz="5000" i="1" dirty="0" err="1">
                <a:solidFill>
                  <a:srgbClr val="FF0000"/>
                </a:solidFill>
              </a:rPr>
              <a:t>ení</a:t>
            </a:r>
            <a:r>
              <a:rPr lang="en-US" sz="5000" i="1" dirty="0">
                <a:solidFill>
                  <a:srgbClr val="FF0000"/>
                </a:solidFill>
              </a:rPr>
              <a:t> </a:t>
            </a:r>
            <a:r>
              <a:rPr lang="en-US" sz="5000" i="1" dirty="0" err="1">
                <a:solidFill>
                  <a:srgbClr val="FF0000"/>
                </a:solidFill>
              </a:rPr>
              <a:t>meiate</a:t>
            </a:r>
            <a:r>
              <a:rPr lang="en-US" sz="5000" i="1" dirty="0">
                <a:solidFill>
                  <a:srgbClr val="FF0000"/>
                </a:solidFill>
              </a:rPr>
              <a:t> </a:t>
            </a:r>
            <a:r>
              <a:rPr lang="en-US" sz="5000" i="1" dirty="0" err="1">
                <a:solidFill>
                  <a:srgbClr val="FF0000"/>
                </a:solidFill>
              </a:rPr>
              <a:t>koe</a:t>
            </a:r>
            <a:r>
              <a:rPr lang="en-US" sz="5000" i="1" dirty="0">
                <a:solidFill>
                  <a:srgbClr val="FF0000"/>
                </a:solidFill>
              </a:rPr>
              <a:t> ko e </a:t>
            </a:r>
            <a:r>
              <a:rPr lang="en-US" sz="5000" i="1" dirty="0" err="1">
                <a:solidFill>
                  <a:srgbClr val="FF0000"/>
                </a:solidFill>
              </a:rPr>
              <a:t>faka‘ilonga</a:t>
            </a:r>
            <a:r>
              <a:rPr lang="en-US" sz="5000" i="1" dirty="0">
                <a:solidFill>
                  <a:srgbClr val="FF0000"/>
                </a:solidFill>
              </a:rPr>
              <a:t> </a:t>
            </a:r>
            <a:r>
              <a:rPr lang="en-US" sz="5000" i="1" dirty="0" err="1">
                <a:solidFill>
                  <a:srgbClr val="FF0000"/>
                </a:solidFill>
              </a:rPr>
              <a:t>tōmu‘a</a:t>
            </a:r>
            <a:r>
              <a:rPr lang="en-US" sz="5000" i="1" dirty="0">
                <a:solidFill>
                  <a:srgbClr val="FF0000"/>
                </a:solidFill>
              </a:rPr>
              <a:t> </a:t>
            </a:r>
            <a:r>
              <a:rPr lang="en-US" sz="5000" i="1" dirty="0" err="1">
                <a:solidFill>
                  <a:srgbClr val="FF0000"/>
                </a:solidFill>
              </a:rPr>
              <a:t>ia</a:t>
            </a:r>
            <a:r>
              <a:rPr lang="en-US" sz="5000" i="1" dirty="0">
                <a:solidFill>
                  <a:srgbClr val="FF0000"/>
                </a:solidFill>
              </a:rPr>
              <a:t> </a:t>
            </a:r>
            <a:r>
              <a:rPr lang="en-US" sz="5000" i="1" dirty="0" err="1">
                <a:solidFill>
                  <a:srgbClr val="FF0000"/>
                </a:solidFill>
              </a:rPr>
              <a:t>ke</a:t>
            </a:r>
            <a:r>
              <a:rPr lang="en-US" sz="5000" i="1" dirty="0">
                <a:solidFill>
                  <a:srgbClr val="FF0000"/>
                </a:solidFill>
              </a:rPr>
              <a:t> </a:t>
            </a:r>
            <a:r>
              <a:rPr lang="en-US" sz="5000" i="1" dirty="0" err="1">
                <a:solidFill>
                  <a:srgbClr val="FF0000"/>
                </a:solidFill>
              </a:rPr>
              <a:t>ke</a:t>
            </a:r>
            <a:r>
              <a:rPr lang="en-US" sz="5000" i="1" dirty="0">
                <a:solidFill>
                  <a:srgbClr val="FF0000"/>
                </a:solidFill>
              </a:rPr>
              <a:t> </a:t>
            </a:r>
            <a:r>
              <a:rPr lang="en-US" sz="5000" i="1" dirty="0" err="1">
                <a:solidFill>
                  <a:srgbClr val="FF0000"/>
                </a:solidFill>
              </a:rPr>
              <a:t>tokanga</a:t>
            </a:r>
            <a:r>
              <a:rPr lang="en-US" sz="5000" i="1" dirty="0">
                <a:solidFill>
                  <a:srgbClr val="FF0000"/>
                </a:solidFill>
              </a:rPr>
              <a:t> ki ai: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Fu‘u</a:t>
            </a:r>
            <a:r>
              <a:rPr lang="en-US" sz="5000" i="1" dirty="0"/>
              <a:t> </a:t>
            </a:r>
            <a:r>
              <a:rPr lang="en-US" sz="5000" i="1" dirty="0" err="1"/>
              <a:t>lahi</a:t>
            </a:r>
            <a:r>
              <a:rPr lang="en-US" sz="5000" i="1" dirty="0"/>
              <a:t> e kai </a:t>
            </a:r>
            <a:r>
              <a:rPr lang="en-US" sz="5000" i="1" dirty="0" err="1"/>
              <a:t>mo</a:t>
            </a:r>
            <a:r>
              <a:rPr lang="en-US" sz="5000" i="1" dirty="0"/>
              <a:t> e </a:t>
            </a:r>
            <a:r>
              <a:rPr lang="en-US" sz="5000" i="1" dirty="0" err="1"/>
              <a:t>mohé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Fakamāvahevahe</a:t>
            </a:r>
            <a:r>
              <a:rPr lang="en-US" sz="5000" i="1" dirty="0"/>
              <a:t> </a:t>
            </a:r>
            <a:r>
              <a:rPr lang="en-US" sz="5000" i="1" dirty="0" err="1"/>
              <a:t>mei</a:t>
            </a:r>
            <a:r>
              <a:rPr lang="en-US" sz="5000" i="1" dirty="0"/>
              <a:t> he </a:t>
            </a:r>
            <a:r>
              <a:rPr lang="en-US" sz="5000" i="1" dirty="0" err="1"/>
              <a:t>kakai</a:t>
            </a:r>
            <a:r>
              <a:rPr lang="en-US" sz="5000" i="1" dirty="0"/>
              <a:t> </a:t>
            </a:r>
            <a:r>
              <a:rPr lang="en-US" sz="5000" i="1" dirty="0" err="1"/>
              <a:t>mo</a:t>
            </a:r>
            <a:r>
              <a:rPr lang="en-US" sz="5000" i="1" dirty="0"/>
              <a:t> e </a:t>
            </a:r>
            <a:r>
              <a:rPr lang="en-US" sz="5000" i="1" dirty="0" err="1"/>
              <a:t>ngaahi</a:t>
            </a:r>
            <a:r>
              <a:rPr lang="en-US" sz="5000" i="1" dirty="0"/>
              <a:t> </a:t>
            </a:r>
            <a:r>
              <a:rPr lang="en-US" sz="5000" i="1" dirty="0" err="1"/>
              <a:t>ngāue</a:t>
            </a:r>
            <a:r>
              <a:rPr lang="en-US" sz="5000" i="1" dirty="0"/>
              <a:t> </a:t>
            </a:r>
            <a:r>
              <a:rPr lang="en-US" sz="5000" i="1" dirty="0" err="1"/>
              <a:t>angamahení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/>
              <a:t>‘</a:t>
            </a:r>
            <a:r>
              <a:rPr lang="en-US" sz="5000" i="1" dirty="0" err="1"/>
              <a:t>Ikai</a:t>
            </a:r>
            <a:r>
              <a:rPr lang="en-US" sz="5000" i="1" dirty="0"/>
              <a:t> </a:t>
            </a:r>
            <a:r>
              <a:rPr lang="en-US" sz="5000" i="1" dirty="0" err="1"/>
              <a:t>ma‘u</a:t>
            </a:r>
            <a:r>
              <a:rPr lang="en-US" sz="5000" i="1" dirty="0"/>
              <a:t> </a:t>
            </a:r>
            <a:r>
              <a:rPr lang="en-US" sz="5000" i="1" dirty="0" err="1"/>
              <a:t>ivi</a:t>
            </a:r>
            <a:r>
              <a:rPr lang="en-US" sz="5000" i="1" dirty="0"/>
              <a:t> pe </a:t>
            </a:r>
            <a:r>
              <a:rPr lang="en-US" sz="5000" i="1" dirty="0" err="1"/>
              <a:t>vaivaia</a:t>
            </a:r>
            <a:r>
              <a:rPr lang="en-US" sz="5000" i="1" dirty="0"/>
              <a:t> </a:t>
            </a:r>
            <a:r>
              <a:rPr lang="en-US" sz="5000" i="1" dirty="0" err="1"/>
              <a:t>ma‘u</a:t>
            </a:r>
            <a:r>
              <a:rPr lang="en-US" sz="5000" i="1" dirty="0"/>
              <a:t> </a:t>
            </a:r>
            <a:r>
              <a:rPr lang="en-US" sz="5000" i="1" dirty="0" err="1"/>
              <a:t>pē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Ongo‘i</a:t>
            </a:r>
            <a:r>
              <a:rPr lang="en-US" sz="5000" i="1" dirty="0"/>
              <a:t> </a:t>
            </a:r>
            <a:r>
              <a:rPr lang="en-US" sz="5000" i="1" dirty="0" err="1"/>
              <a:t>ongonoa</a:t>
            </a:r>
            <a:r>
              <a:rPr lang="en-US" sz="5000" i="1" dirty="0"/>
              <a:t> ‘o </a:t>
            </a:r>
            <a:r>
              <a:rPr lang="en-US" sz="5000" i="1" dirty="0" err="1"/>
              <a:t>hangē</a:t>
            </a:r>
            <a:r>
              <a:rPr lang="en-US" sz="5000" i="1" dirty="0"/>
              <a:t> ‘</a:t>
            </a:r>
            <a:r>
              <a:rPr lang="en-US" sz="5000" i="1" dirty="0" err="1"/>
              <a:t>oku</a:t>
            </a:r>
            <a:r>
              <a:rPr lang="en-US" sz="5000" i="1" dirty="0"/>
              <a:t> ‘</a:t>
            </a:r>
            <a:r>
              <a:rPr lang="en-US" sz="5000" i="1" dirty="0" err="1"/>
              <a:t>ikai</a:t>
            </a:r>
            <a:r>
              <a:rPr lang="en-US" sz="5000" i="1" dirty="0"/>
              <a:t> </a:t>
            </a:r>
            <a:r>
              <a:rPr lang="en-US" sz="5000" i="1" dirty="0" err="1"/>
              <a:t>mahu‘inga</a:t>
            </a:r>
            <a:r>
              <a:rPr lang="en-US" sz="5000" i="1" dirty="0"/>
              <a:t> ha </a:t>
            </a:r>
            <a:r>
              <a:rPr lang="en-US" sz="5000" i="1" dirty="0" err="1"/>
              <a:t>me‘a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Ngaahi</a:t>
            </a:r>
            <a:r>
              <a:rPr lang="en-US" sz="5000" i="1" dirty="0"/>
              <a:t> </a:t>
            </a:r>
            <a:r>
              <a:rPr lang="en-US" sz="5000" i="1" dirty="0" err="1"/>
              <a:t>felāngaaki</a:t>
            </a:r>
            <a:r>
              <a:rPr lang="en-US" sz="5000" i="1" dirty="0"/>
              <a:t> ‘</a:t>
            </a:r>
            <a:r>
              <a:rPr lang="en-US" sz="5000" i="1" dirty="0" err="1"/>
              <a:t>ikai</a:t>
            </a:r>
            <a:r>
              <a:rPr lang="en-US" sz="5000" i="1" dirty="0"/>
              <a:t> ‘</a:t>
            </a:r>
            <a:r>
              <a:rPr lang="en-US" sz="5000" i="1" dirty="0" err="1"/>
              <a:t>i</a:t>
            </a:r>
            <a:r>
              <a:rPr lang="en-US" sz="5000" i="1" dirty="0"/>
              <a:t> ai </a:t>
            </a:r>
            <a:r>
              <a:rPr lang="en-US" sz="5000" i="1" dirty="0" err="1"/>
              <a:t>hano</a:t>
            </a:r>
            <a:r>
              <a:rPr lang="en-US" sz="5000" i="1" dirty="0"/>
              <a:t> ‘</a:t>
            </a:r>
            <a:r>
              <a:rPr lang="en-US" sz="5000" i="1" dirty="0" err="1"/>
              <a:t>uhinga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Ongo‘i</a:t>
            </a:r>
            <a:r>
              <a:rPr lang="en-US" sz="5000" i="1" dirty="0"/>
              <a:t> </a:t>
            </a:r>
            <a:r>
              <a:rPr lang="en-US" sz="5000" i="1" dirty="0" err="1"/>
              <a:t>tuēnoa</a:t>
            </a:r>
            <a:r>
              <a:rPr lang="en-US" sz="5000" i="1" dirty="0"/>
              <a:t> </a:t>
            </a:r>
            <a:r>
              <a:rPr lang="en-US" sz="5000" i="1" dirty="0" err="1"/>
              <a:t>mo</a:t>
            </a:r>
            <a:r>
              <a:rPr lang="en-US" sz="5000" i="1" dirty="0"/>
              <a:t> ‘</a:t>
            </a:r>
            <a:r>
              <a:rPr lang="en-US" sz="5000" i="1" dirty="0" err="1"/>
              <a:t>ikai</a:t>
            </a:r>
            <a:r>
              <a:rPr lang="en-US" sz="5000" i="1" dirty="0"/>
              <a:t> ha ‘</a:t>
            </a:r>
            <a:r>
              <a:rPr lang="en-US" sz="5000" i="1" dirty="0" err="1"/>
              <a:t>amanaki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Ifi</a:t>
            </a:r>
            <a:r>
              <a:rPr lang="en-US" sz="5000" i="1" dirty="0"/>
              <a:t>, </a:t>
            </a:r>
            <a:r>
              <a:rPr lang="en-US" sz="5000" i="1" dirty="0" err="1"/>
              <a:t>inu</a:t>
            </a:r>
            <a:r>
              <a:rPr lang="en-US" sz="5000" i="1" dirty="0"/>
              <a:t>, </a:t>
            </a:r>
            <a:r>
              <a:rPr lang="en-US" sz="5000" i="1" dirty="0" err="1"/>
              <a:t>ngāue‘aki</a:t>
            </a:r>
            <a:r>
              <a:rPr lang="en-US" sz="5000" i="1" dirty="0"/>
              <a:t> e </a:t>
            </a:r>
            <a:r>
              <a:rPr lang="en-US" sz="5000" i="1" dirty="0" err="1"/>
              <a:t>faito‘o</a:t>
            </a:r>
            <a:r>
              <a:rPr lang="en-US" sz="5000" i="1" dirty="0"/>
              <a:t> </a:t>
            </a:r>
            <a:r>
              <a:rPr lang="en-US" sz="5000" i="1" dirty="0" err="1"/>
              <a:t>konatapú</a:t>
            </a:r>
            <a:r>
              <a:rPr lang="en-US" sz="5000" i="1" dirty="0"/>
              <a:t> ‘o toe </a:t>
            </a:r>
            <a:r>
              <a:rPr lang="en-US" sz="5000" i="1" dirty="0" err="1"/>
              <a:t>lahi</a:t>
            </a:r>
            <a:r>
              <a:rPr lang="en-US" sz="5000" i="1" dirty="0"/>
              <a:t> </a:t>
            </a:r>
            <a:r>
              <a:rPr lang="en-US" sz="5000" i="1" dirty="0" err="1"/>
              <a:t>ange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Ongo‘i</a:t>
            </a:r>
            <a:r>
              <a:rPr lang="en-US" sz="5000" i="1" dirty="0"/>
              <a:t> </a:t>
            </a:r>
            <a:r>
              <a:rPr lang="en-US" sz="5000" i="1" dirty="0" err="1"/>
              <a:t>puputu‘u</a:t>
            </a:r>
            <a:r>
              <a:rPr lang="en-US" sz="5000" i="1" dirty="0"/>
              <a:t>, </a:t>
            </a:r>
            <a:r>
              <a:rPr lang="en-US" sz="5000" i="1" dirty="0" err="1"/>
              <a:t>ngalongalo</a:t>
            </a:r>
            <a:r>
              <a:rPr lang="en-US" sz="5000" i="1" dirty="0"/>
              <a:t> </a:t>
            </a:r>
            <a:r>
              <a:rPr lang="en-US" sz="5000" i="1" dirty="0" err="1"/>
              <a:t>mo</a:t>
            </a:r>
            <a:r>
              <a:rPr lang="en-US" sz="5000" i="1" dirty="0"/>
              <a:t> ‘</a:t>
            </a:r>
            <a:r>
              <a:rPr lang="en-US" sz="5000" i="1" dirty="0" err="1"/>
              <a:t>ita</a:t>
            </a:r>
            <a:r>
              <a:rPr lang="en-US" sz="5000" i="1" dirty="0"/>
              <a:t> </a:t>
            </a:r>
            <a:r>
              <a:rPr lang="en-US" sz="5000" i="1" dirty="0" err="1"/>
              <a:t>vave</a:t>
            </a:r>
            <a:r>
              <a:rPr lang="en-US" sz="5000" i="1" dirty="0"/>
              <a:t>, </a:t>
            </a:r>
            <a:r>
              <a:rPr lang="en-US" sz="5000" i="1" dirty="0" err="1"/>
              <a:t>ilifia</a:t>
            </a:r>
            <a:r>
              <a:rPr lang="en-US" sz="5000" i="1" dirty="0"/>
              <a:t> </a:t>
            </a:r>
            <a:r>
              <a:rPr lang="en-US" sz="5000" i="1" dirty="0" err="1"/>
              <a:t>ngofua</a:t>
            </a:r>
            <a:r>
              <a:rPr lang="en-US" sz="5000" i="1" dirty="0"/>
              <a:t>, </a:t>
            </a:r>
            <a:r>
              <a:rPr lang="en-US" sz="5000" i="1" dirty="0" err="1"/>
              <a:t>mo</a:t>
            </a:r>
            <a:r>
              <a:rPr lang="en-US" sz="5000" i="1" dirty="0"/>
              <a:t> </a:t>
            </a:r>
            <a:r>
              <a:rPr lang="en-US" sz="5000" i="1" dirty="0" err="1"/>
              <a:t>manavahē</a:t>
            </a:r>
            <a:r>
              <a:rPr lang="en-US" sz="5000" i="1" dirty="0"/>
              <a:t> </a:t>
            </a:r>
            <a:r>
              <a:rPr lang="en-US" sz="5000" i="1" dirty="0" err="1"/>
              <a:t>mo</a:t>
            </a:r>
            <a:r>
              <a:rPr lang="en-US" sz="5000" i="1" dirty="0"/>
              <a:t> </a:t>
            </a:r>
            <a:r>
              <a:rPr lang="en-US" sz="5000" i="1" dirty="0" err="1"/>
              <a:t>lotomo‘ua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Kaikaila</a:t>
            </a:r>
            <a:r>
              <a:rPr lang="en-US" sz="5000" i="1" dirty="0"/>
              <a:t> pe </a:t>
            </a:r>
            <a:r>
              <a:rPr lang="en-US" sz="5000" i="1" dirty="0" err="1"/>
              <a:t>kē</a:t>
            </a:r>
            <a:r>
              <a:rPr lang="en-US" sz="5000" i="1" dirty="0"/>
              <a:t> </a:t>
            </a:r>
            <a:r>
              <a:rPr lang="en-US" sz="5000" i="1" dirty="0" err="1"/>
              <a:t>mo</a:t>
            </a:r>
            <a:r>
              <a:rPr lang="en-US" sz="5000" i="1" dirty="0"/>
              <a:t> e </a:t>
            </a:r>
            <a:r>
              <a:rPr lang="en-US" sz="5000" i="1" dirty="0" err="1"/>
              <a:t>fāmilí</a:t>
            </a:r>
            <a:r>
              <a:rPr lang="en-US" sz="5000" i="1" dirty="0"/>
              <a:t> </a:t>
            </a:r>
            <a:r>
              <a:rPr lang="en-US" sz="5000" i="1" dirty="0" err="1"/>
              <a:t>mo</a:t>
            </a:r>
            <a:r>
              <a:rPr lang="en-US" sz="5000" i="1" dirty="0"/>
              <a:t> e </a:t>
            </a:r>
            <a:r>
              <a:rPr lang="en-US" sz="5000" i="1" dirty="0" err="1"/>
              <a:t>ngaahi</a:t>
            </a:r>
            <a:r>
              <a:rPr lang="en-US" sz="5000" i="1" dirty="0"/>
              <a:t> </a:t>
            </a:r>
            <a:r>
              <a:rPr lang="en-US" sz="5000" i="1" dirty="0" err="1"/>
              <a:t>kaungāme‘á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Femalēleaki</a:t>
            </a:r>
            <a:r>
              <a:rPr lang="en-US" sz="5000" i="1" dirty="0"/>
              <a:t> e </a:t>
            </a:r>
            <a:r>
              <a:rPr lang="en-US" sz="5000" i="1" dirty="0" err="1"/>
              <a:t>ngaahi</a:t>
            </a:r>
            <a:r>
              <a:rPr lang="en-US" sz="5000" i="1" dirty="0"/>
              <a:t> </a:t>
            </a:r>
            <a:r>
              <a:rPr lang="en-US" sz="5000" i="1" dirty="0" err="1"/>
              <a:t>fakakaukaú</a:t>
            </a:r>
            <a:r>
              <a:rPr lang="en-US" sz="5000" i="1" dirty="0"/>
              <a:t> pea </a:t>
            </a:r>
            <a:r>
              <a:rPr lang="en-US" sz="5000" i="1" dirty="0" err="1"/>
              <a:t>palopalema</a:t>
            </a:r>
            <a:r>
              <a:rPr lang="en-US" sz="5000" i="1" dirty="0"/>
              <a:t> ai e </a:t>
            </a:r>
            <a:r>
              <a:rPr lang="en-US" sz="5000" i="1" dirty="0" err="1"/>
              <a:t>ngaahi</a:t>
            </a:r>
            <a:r>
              <a:rPr lang="en-US" sz="5000" i="1" dirty="0"/>
              <a:t> </a:t>
            </a:r>
            <a:r>
              <a:rPr lang="en-US" sz="5000" i="1" dirty="0" err="1"/>
              <a:t>vaá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/>
              <a:t>‘I ai e </a:t>
            </a:r>
            <a:r>
              <a:rPr lang="en-US" sz="5000" i="1" dirty="0" err="1"/>
              <a:t>ngaahi</a:t>
            </a:r>
            <a:r>
              <a:rPr lang="en-US" sz="5000" i="1" dirty="0"/>
              <a:t> </a:t>
            </a:r>
            <a:r>
              <a:rPr lang="en-US" sz="5000" i="1" dirty="0" err="1"/>
              <a:t>fakakaukau</a:t>
            </a:r>
            <a:r>
              <a:rPr lang="en-US" sz="5000" i="1" dirty="0"/>
              <a:t> ‘</a:t>
            </a:r>
            <a:r>
              <a:rPr lang="en-US" sz="5000" i="1" dirty="0" err="1"/>
              <a:t>ikai</a:t>
            </a:r>
            <a:r>
              <a:rPr lang="en-US" sz="5000" i="1" dirty="0"/>
              <a:t> lava ‘o </a:t>
            </a:r>
            <a:r>
              <a:rPr lang="en-US" sz="5000" i="1" dirty="0" err="1"/>
              <a:t>to‘o</a:t>
            </a:r>
            <a:r>
              <a:rPr lang="en-US" sz="5000" i="1" dirty="0"/>
              <a:t> </a:t>
            </a:r>
            <a:r>
              <a:rPr lang="en-US" sz="5000" i="1" dirty="0" err="1"/>
              <a:t>mei</a:t>
            </a:r>
            <a:r>
              <a:rPr lang="en-US" sz="5000" i="1" dirty="0"/>
              <a:t> he ‘</a:t>
            </a:r>
            <a:r>
              <a:rPr lang="en-US" sz="5000" i="1" dirty="0" err="1"/>
              <a:t>atamaí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Fanongo</a:t>
            </a:r>
            <a:r>
              <a:rPr lang="en-US" sz="5000" i="1" dirty="0"/>
              <a:t> ki he </a:t>
            </a:r>
            <a:r>
              <a:rPr lang="en-US" sz="5000" i="1" dirty="0" err="1"/>
              <a:t>ngaahi</a:t>
            </a:r>
            <a:r>
              <a:rPr lang="en-US" sz="5000" i="1" dirty="0"/>
              <a:t> </a:t>
            </a:r>
            <a:r>
              <a:rPr lang="en-US" sz="5000" i="1" dirty="0" err="1"/>
              <a:t>le‘o</a:t>
            </a:r>
            <a:r>
              <a:rPr lang="en-US" sz="5000" i="1" dirty="0"/>
              <a:t> pea </a:t>
            </a:r>
            <a:r>
              <a:rPr lang="en-US" sz="5000" i="1" dirty="0" err="1"/>
              <a:t>tuingofua</a:t>
            </a:r>
            <a:r>
              <a:rPr lang="en-US" sz="5000" i="1" dirty="0"/>
              <a:t> ki he </a:t>
            </a:r>
            <a:r>
              <a:rPr lang="en-US" sz="5000" i="1" dirty="0" err="1"/>
              <a:t>ngaahi</a:t>
            </a:r>
            <a:r>
              <a:rPr lang="en-US" sz="5000" i="1" dirty="0"/>
              <a:t> </a:t>
            </a:r>
            <a:r>
              <a:rPr lang="en-US" sz="5000" i="1" dirty="0" err="1"/>
              <a:t>me‘a</a:t>
            </a:r>
            <a:r>
              <a:rPr lang="en-US" sz="5000" i="1" dirty="0"/>
              <a:t> ‘</a:t>
            </a:r>
            <a:r>
              <a:rPr lang="en-US" sz="5000" i="1" dirty="0" err="1"/>
              <a:t>oku</a:t>
            </a:r>
            <a:r>
              <a:rPr lang="en-US" sz="5000" i="1" dirty="0"/>
              <a:t> ‘</a:t>
            </a:r>
            <a:r>
              <a:rPr lang="en-US" sz="5000" i="1" dirty="0" err="1"/>
              <a:t>ikai</a:t>
            </a:r>
            <a:r>
              <a:rPr lang="en-US" sz="5000" i="1" dirty="0"/>
              <a:t> </a:t>
            </a:r>
            <a:r>
              <a:rPr lang="en-US" sz="5000" i="1" dirty="0" err="1"/>
              <a:t>mo‘oní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 err="1"/>
              <a:t>Fakakaukau</a:t>
            </a:r>
            <a:r>
              <a:rPr lang="en-US" sz="5000" i="1" dirty="0"/>
              <a:t> </a:t>
            </a:r>
            <a:r>
              <a:rPr lang="en-US" sz="5000" i="1" dirty="0" err="1"/>
              <a:t>ke</a:t>
            </a:r>
            <a:r>
              <a:rPr lang="en-US" sz="5000" i="1" dirty="0"/>
              <a:t> </a:t>
            </a:r>
            <a:r>
              <a:rPr lang="en-US" sz="5000" i="1" dirty="0" err="1"/>
              <a:t>fakalavea‘i</a:t>
            </a:r>
            <a:r>
              <a:rPr lang="en-US" sz="5000" i="1" dirty="0"/>
              <a:t> pe </a:t>
            </a:r>
            <a:r>
              <a:rPr lang="en-US" sz="5000" i="1" dirty="0" err="1"/>
              <a:t>koe</a:t>
            </a:r>
            <a:r>
              <a:rPr lang="en-US" sz="5000" i="1" dirty="0"/>
              <a:t> </a:t>
            </a:r>
            <a:r>
              <a:rPr lang="en-US" sz="5000" i="1" dirty="0" err="1"/>
              <a:t>mo</a:t>
            </a:r>
            <a:r>
              <a:rPr lang="en-US" sz="5000" i="1" dirty="0"/>
              <a:t> ha </a:t>
            </a:r>
            <a:r>
              <a:rPr lang="en-US" sz="5000" i="1" dirty="0" err="1"/>
              <a:t>kakai</a:t>
            </a:r>
            <a:r>
              <a:rPr lang="en-US" sz="5000" i="1" dirty="0"/>
              <a:t> </a:t>
            </a:r>
            <a:r>
              <a:rPr lang="en-US" sz="5000" i="1" dirty="0" err="1"/>
              <a:t>kehe</a:t>
            </a:r>
            <a:r>
              <a:rPr lang="en-US" sz="50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000" i="1" dirty="0"/>
              <a:t>‘</a:t>
            </a:r>
            <a:r>
              <a:rPr lang="en-US" sz="5000" i="1" dirty="0" err="1"/>
              <a:t>Ikai</a:t>
            </a:r>
            <a:r>
              <a:rPr lang="en-US" sz="5000" i="1" dirty="0"/>
              <a:t> lava ‘o </a:t>
            </a:r>
            <a:r>
              <a:rPr lang="en-US" sz="5000" i="1" dirty="0" err="1"/>
              <a:t>fakahoko</a:t>
            </a:r>
            <a:r>
              <a:rPr lang="en-US" sz="5000" i="1" dirty="0"/>
              <a:t> e </a:t>
            </a:r>
            <a:r>
              <a:rPr lang="en-US" sz="5000" i="1" dirty="0" err="1"/>
              <a:t>ngaahi</a:t>
            </a:r>
            <a:r>
              <a:rPr lang="en-US" sz="5000" i="1" dirty="0"/>
              <a:t> </a:t>
            </a:r>
            <a:r>
              <a:rPr lang="en-US" sz="5000" i="1" dirty="0" err="1"/>
              <a:t>ngāue</a:t>
            </a:r>
            <a:r>
              <a:rPr lang="en-US" sz="5000" i="1" dirty="0"/>
              <a:t> </a:t>
            </a:r>
            <a:r>
              <a:rPr lang="en-US" sz="5000" i="1" dirty="0" err="1"/>
              <a:t>angamahení</a:t>
            </a:r>
            <a:r>
              <a:rPr lang="en-US" sz="5000" i="1" dirty="0"/>
              <a:t> </a:t>
            </a:r>
            <a:r>
              <a:rPr lang="en-US" sz="5000" i="1" dirty="0" err="1"/>
              <a:t>hangē</a:t>
            </a:r>
            <a:r>
              <a:rPr lang="en-US" sz="5000" i="1" dirty="0"/>
              <a:t> ko e </a:t>
            </a:r>
            <a:r>
              <a:rPr lang="en-US" sz="5000" i="1" dirty="0" err="1"/>
              <a:t>tokanga‘i</a:t>
            </a:r>
            <a:r>
              <a:rPr lang="en-US" sz="5000" i="1" dirty="0"/>
              <a:t> e </a:t>
            </a:r>
            <a:r>
              <a:rPr lang="en-US" sz="5000" i="1" dirty="0" err="1"/>
              <a:t>fānaú</a:t>
            </a:r>
            <a:r>
              <a:rPr lang="en-US" sz="5000" i="1" dirty="0"/>
              <a:t>, pe ko e </a:t>
            </a:r>
            <a:r>
              <a:rPr lang="en-US" sz="5000" i="1" dirty="0" err="1"/>
              <a:t>teuteu</a:t>
            </a:r>
            <a:r>
              <a:rPr lang="en-US" sz="5000" i="1" dirty="0"/>
              <a:t> ki he </a:t>
            </a:r>
            <a:r>
              <a:rPr lang="en-US" sz="5000" i="1" dirty="0" err="1"/>
              <a:t>akó</a:t>
            </a:r>
            <a:r>
              <a:rPr lang="en-US" sz="5000" i="1" dirty="0"/>
              <a:t> </a:t>
            </a:r>
            <a:r>
              <a:rPr lang="en-US" sz="5000" i="1" dirty="0" err="1"/>
              <a:t>mo</a:t>
            </a:r>
            <a:r>
              <a:rPr lang="en-US" sz="5000" i="1" dirty="0"/>
              <a:t> e </a:t>
            </a:r>
            <a:r>
              <a:rPr lang="en-US" sz="5000" i="1" dirty="0" err="1"/>
              <a:t>ngāué</a:t>
            </a:r>
            <a:r>
              <a:rPr lang="en-US" sz="5000" i="1" dirty="0"/>
              <a:t>.</a:t>
            </a:r>
          </a:p>
          <a:p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4944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7494" y="232731"/>
            <a:ext cx="1106456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/>
              <a:t>IMPROVE YOUR SELF AWARENESS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FEINGA KE FAKALELEI‘I 'ETE ‘ILO KIATE KITA PĒ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59563" y="1156912"/>
            <a:ext cx="99497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/>
              <a:t> 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‘ILO HOTO NGAAHI MALOHINGÁ MO HOTO NGAAHI VAIVAI‘ANGÁ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– ‘e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tokoni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eni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lava ‘o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paotoloaki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ho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malohingá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mo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ngāue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ki ho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vaivai‘angá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6818" y="2005468"/>
            <a:ext cx="1003960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FAKALAULAULOTO PE KIATE KITA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– ‘E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tokoni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eni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fakatalatala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fakakaukau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mo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ongo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ne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hangē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kuo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matangalo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/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tukunoa‘í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2896" y="2889927"/>
            <a:ext cx="1053565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/>
              <a:t> 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FAKATOKANGA‘I HO‘O LEA ‘OKU FAI PE KIATE KOE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fakapapau‘i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ko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ho‘o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lea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kiate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koe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pē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oku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langa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hake,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fiefia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he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ikuná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oua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mo‘unofoa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he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ulungiá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6059" y="3884230"/>
            <a:ext cx="997311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/>
              <a:t> 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AKO KE KE POTO HE TALI “ ‘IKAI”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-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oku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ai ho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mahu‘inga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 ‘e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ikai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aonga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tali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‘IO ki he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me‘a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kotoa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pē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2658" y="4692858"/>
            <a:ext cx="1038940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FAKAFEHU‘IA HO‘O FAI TU‘UTU‘UNÍ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–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oku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totonu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ai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ha‘o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fo‘i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uhinga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‘e 3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fakamatala‘i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‘a e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uhinga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ne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fai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ai ha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tu‘utu‘uni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.  ‘E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tokoni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eni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kiate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koe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sio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ki he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uhinga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kuó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fai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ai ha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me‘a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pea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fiemalie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ko 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fili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totonu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taha pe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ia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na‘á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faí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0554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465" y="721776"/>
            <a:ext cx="11007731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TOKANGA KI HONO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MAPULE‘I E ONGO‘I MAFASIÁ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‘I HO‘O MO‘UÍ</a:t>
            </a:r>
          </a:p>
        </p:txBody>
      </p:sp>
      <p:sp>
        <p:nvSpPr>
          <p:cNvPr id="3" name="Rectangle 2"/>
          <p:cNvSpPr/>
          <p:nvPr/>
        </p:nvSpPr>
        <p:spPr>
          <a:xfrm>
            <a:off x="933291" y="2471364"/>
            <a:ext cx="10811034" cy="31393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sz="2400" b="1" dirty="0"/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‘OKÚ KE LAVA‘I FĒFĒ E NGAAHI ‘AHO FAKATUPU HOHA‘A ‘I HO‘O MO‘UÍ?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KO FĒ ‘A E NGAAHI NGĀUE ‘OKÚ KE FIEFIA AÍ?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KO E NGAAHI NGĀUE FĒ ‘OKÚ KE TOE MA‘U IVI FO‘OU AÍ? 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5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84876311"/>
              </p:ext>
            </p:extLst>
          </p:nvPr>
        </p:nvGraphicFramePr>
        <p:xfrm>
          <a:off x="446355" y="855082"/>
          <a:ext cx="11543876" cy="4510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969" y="5451169"/>
            <a:ext cx="1102450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‘Oku ‘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ikai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ha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me‘a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ne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ta‘ofi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koe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mei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ha‘o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oange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ha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taimi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fe‘unga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tauhi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ai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ho‘o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atamai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leleí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hoko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ko ha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fa‘ifa‘itaki‘anga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ki he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kakai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kehé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9883" y="259258"/>
            <a:ext cx="1173067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FAKAMAHU‘INGA‘I ‘A E FIEMA‘U KE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MAPULE‘I E ONGO‘I PUPUTU‘U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‘I HO‘O MO‘UÍ </a:t>
            </a:r>
          </a:p>
        </p:txBody>
      </p:sp>
    </p:spTree>
    <p:extLst>
      <p:ext uri="{BB962C8B-B14F-4D97-AF65-F5344CB8AC3E}">
        <p14:creationId xmlns:p14="http://schemas.microsoft.com/office/powerpoint/2010/main" val="2277425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012CA6D-61CD-437D-941C-45E968A13F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7224459"/>
              </p:ext>
            </p:extLst>
          </p:nvPr>
        </p:nvGraphicFramePr>
        <p:xfrm>
          <a:off x="1280159" y="171449"/>
          <a:ext cx="10414536" cy="613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5735" y="247330"/>
            <a:ext cx="1182624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Taimi ‘e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ni‘ihi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oku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tau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fiema‘u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kotoa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pe ha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ki‘i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tokoni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… KUMI TOKONI MO POUPOU –FAKASIO E NGAAHI FAINGAMĀLIÉ</a:t>
            </a:r>
          </a:p>
        </p:txBody>
      </p:sp>
    </p:spTree>
    <p:extLst>
      <p:ext uri="{BB962C8B-B14F-4D97-AF65-F5344CB8AC3E}">
        <p14:creationId xmlns:p14="http://schemas.microsoft.com/office/powerpoint/2010/main" val="2408719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2412" y="177118"/>
            <a:ext cx="9314180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Ko 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taimi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okú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mateuteu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fakae‘atamai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ai ki he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ngāué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ni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400" b="1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Fakatokanga‘i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me‘a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lahi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Lava ‘o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tokoni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kei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taimi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pea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ta‘ofi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kei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taimi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palopalemá</a:t>
            </a:r>
            <a:r>
              <a:rPr lang="en-US" sz="2400" dirty="0"/>
              <a:t>.</a:t>
            </a:r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Tokanga‘i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lelei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tokangaekina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fānaú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 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Toe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mahino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ange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kiate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koe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‘a 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fānaú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fakamālohia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homou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fetu‘utakí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‘Ikai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fakamaau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kiate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kinautolu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ka ‘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oku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toe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mahino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lahi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ange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kiate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koe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‘a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kinautolu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400">
              <a:solidFill>
                <a:schemeClr val="accent1">
                  <a:lumMod val="75000"/>
                </a:schemeClr>
              </a:solidFill>
              <a:cs typeface="Calibri" panose="020F0502020204030204"/>
            </a:endParaRPr>
          </a:p>
          <a:p>
            <a:endParaRPr lang="en-US" sz="24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Tokanga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ki he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ngāue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ta‘ofi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kei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taimi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ai e ‘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ulungaanga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kovi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‘a 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fānaú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548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586A7-9857-4ECB-B486-03F4919D6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48435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b="1" dirty="0"/>
              <a:t>Ako 3</a:t>
            </a:r>
            <a:br>
              <a:rPr lang="en-US" sz="3200" b="1" kern="1200" dirty="0"/>
            </a:br>
            <a:br>
              <a:rPr lang="en-US" sz="3200" kern="1200" dirty="0"/>
            </a:br>
            <a:br>
              <a:rPr lang="en-US" sz="3200" kern="1200" dirty="0"/>
            </a:br>
            <a:r>
              <a:rPr lang="en-US" sz="3200" kern="1200" dirty="0">
                <a:latin typeface="+mj-lt"/>
                <a:ea typeface="+mj-ea"/>
                <a:cs typeface="+mj-cs"/>
              </a:rPr>
              <a:t>Positive </a:t>
            </a:r>
            <a:r>
              <a:rPr lang="en-US" sz="3200" kern="1200" dirty="0" err="1">
                <a:latin typeface="+mj-lt"/>
                <a:ea typeface="+mj-ea"/>
                <a:cs typeface="+mj-cs"/>
              </a:rPr>
              <a:t>Behaviour</a:t>
            </a:r>
            <a:r>
              <a:rPr lang="en-US" sz="3200" kern="1200" dirty="0">
                <a:latin typeface="+mj-lt"/>
                <a:ea typeface="+mj-ea"/>
                <a:cs typeface="+mj-cs"/>
              </a:rPr>
              <a:t> Intervention &amp; Supports</a:t>
            </a:r>
            <a:br>
              <a:rPr lang="en-US" sz="3200" kern="1200" dirty="0"/>
            </a:br>
            <a:r>
              <a:rPr lang="en-US" sz="3200" kern="1200" dirty="0" err="1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Ngaahi</a:t>
            </a:r>
            <a:r>
              <a:rPr lang="en-US" sz="3200" kern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Tokoni &amp; Poupou </a:t>
            </a:r>
            <a:r>
              <a:rPr lang="en-US" sz="3200" kern="1200" dirty="0" err="1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ke</a:t>
            </a:r>
            <a:r>
              <a:rPr lang="en-US" sz="3200" kern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fakatupulaki</a:t>
            </a:r>
            <a:r>
              <a:rPr lang="en-US" sz="3200" kern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e ‘</a:t>
            </a:r>
            <a:r>
              <a:rPr lang="en-US" sz="3200" kern="1200" dirty="0" err="1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ulungaanga</a:t>
            </a:r>
            <a:r>
              <a:rPr lang="en-US" sz="3200" kern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leleí</a:t>
            </a:r>
            <a:br>
              <a:rPr lang="en-US" sz="3200" kern="1200" dirty="0">
                <a:solidFill>
                  <a:schemeClr val="accent4"/>
                </a:solidFill>
              </a:rPr>
            </a:br>
            <a:br>
              <a:rPr lang="en-US" sz="3200" kern="1200" dirty="0"/>
            </a:br>
            <a:endParaRPr lang="en-US" sz="3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13768"/>
              </p:ext>
            </p:extLst>
          </p:nvPr>
        </p:nvGraphicFramePr>
        <p:xfrm>
          <a:off x="5640572" y="737615"/>
          <a:ext cx="5608827" cy="39686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56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9107">
                  <a:extLst>
                    <a:ext uri="{9D8B030D-6E8A-4147-A177-3AD203B41FA5}">
                      <a16:colId xmlns:a16="http://schemas.microsoft.com/office/drawing/2014/main" val="3262480616"/>
                    </a:ext>
                  </a:extLst>
                </a:gridCol>
              </a:tblGrid>
              <a:tr h="752458">
                <a:tc gridSpan="2">
                  <a:txBody>
                    <a:bodyPr/>
                    <a:lstStyle/>
                    <a:p>
                      <a:r>
                        <a:rPr lang="en-US" sz="2400" dirty="0" err="1"/>
                        <a:t>Ngaahi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Kaveinga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fai</a:t>
                      </a:r>
                      <a:r>
                        <a:rPr lang="en-US" sz="2400" dirty="0"/>
                        <a:t> ki ai e </a:t>
                      </a:r>
                      <a:r>
                        <a:rPr lang="en-US" sz="2400" dirty="0" err="1"/>
                        <a:t>talanoá</a:t>
                      </a:r>
                      <a:endParaRPr lang="en-US" sz="2400" dirty="0"/>
                    </a:p>
                  </a:txBody>
                  <a:tcPr marL="80779" marR="80779" marT="40390" marB="4039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984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Konga 1     </a:t>
                      </a:r>
                    </a:p>
                  </a:txBody>
                  <a:tcPr marL="80779" marR="80779" marT="40390" marB="4039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baseline="0" noProof="0" dirty="0" err="1"/>
                        <a:t>Fakamatala‘i</a:t>
                      </a:r>
                      <a:r>
                        <a:rPr lang="en-US" sz="2400" u="none" strike="noStrike" baseline="0" noProof="0" dirty="0"/>
                        <a:t> e '</a:t>
                      </a:r>
                      <a:r>
                        <a:rPr lang="en-US" sz="2400" u="none" strike="noStrike" baseline="0" noProof="0" dirty="0" err="1"/>
                        <a:t>ulungaanga</a:t>
                      </a:r>
                      <a:r>
                        <a:rPr lang="en-US" sz="2400" u="none" strike="noStrike" baseline="0" noProof="0" dirty="0"/>
                        <a:t> </a:t>
                      </a:r>
                      <a:r>
                        <a:rPr lang="en-US" sz="2400" u="none" strike="noStrike" baseline="0" noProof="0" dirty="0" err="1"/>
                        <a:t>lelei</a:t>
                      </a:r>
                      <a:r>
                        <a:rPr lang="en-US" sz="2400" u="none" strike="noStrike" baseline="0" noProof="0" dirty="0"/>
                        <a:t>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baseline="0" noProof="0" dirty="0"/>
                        <a:t>Ko e </a:t>
                      </a:r>
                      <a:r>
                        <a:rPr lang="en-US" sz="2400" u="none" strike="noStrike" baseline="0" noProof="0" dirty="0" err="1"/>
                        <a:t>ngaahi</a:t>
                      </a:r>
                      <a:r>
                        <a:rPr lang="en-US" sz="2400" u="none" strike="noStrike" baseline="0" noProof="0" dirty="0"/>
                        <a:t> </a:t>
                      </a:r>
                      <a:r>
                        <a:rPr lang="en-US" sz="2400" u="none" strike="noStrike" baseline="0" noProof="0" dirty="0" err="1"/>
                        <a:t>foungá</a:t>
                      </a:r>
                      <a:endParaRPr lang="en-US" sz="2400" u="none" strike="noStrike" baseline="0" noProof="0"/>
                    </a:p>
                  </a:txBody>
                  <a:tcPr marL="80778" marR="80778" marT="40389" marB="4038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45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aseline="0" dirty="0"/>
                        <a:t>Konga </a:t>
                      </a:r>
                      <a:r>
                        <a:rPr lang="en-US" sz="2400" dirty="0"/>
                        <a:t>2</a:t>
                      </a:r>
                      <a:endParaRPr lang="en-US" sz="2400" baseline="0" dirty="0"/>
                    </a:p>
                    <a:p>
                      <a:pPr lvl="0">
                        <a:buNone/>
                      </a:pPr>
                      <a:endParaRPr lang="en-US" sz="2000" baseline="0" dirty="0"/>
                    </a:p>
                  </a:txBody>
                  <a:tcPr marL="80779" marR="80779" marT="40390" marB="403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none" strike="noStrike" noProof="0" dirty="0"/>
                        <a:t> </a:t>
                      </a:r>
                      <a:r>
                        <a:rPr lang="en-US" sz="2400" u="none" strike="noStrike" noProof="0" dirty="0" err="1"/>
                        <a:t>Tokanga‘i</a:t>
                      </a:r>
                      <a:r>
                        <a:rPr lang="en-US" sz="2400" u="none" strike="noStrike" noProof="0" dirty="0"/>
                        <a:t> </a:t>
                      </a:r>
                      <a:r>
                        <a:rPr lang="en-US" sz="2400" u="none" strike="noStrike" noProof="0" dirty="0" err="1"/>
                        <a:t>kita</a:t>
                      </a:r>
                      <a:endParaRPr lang="en-US" sz="2400" dirty="0" err="1"/>
                    </a:p>
                  </a:txBody>
                  <a:tcPr marL="80778" marR="80778" marT="40389" marB="4038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93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80779" marR="80779" marT="40390" marB="403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000" u="none" strike="noStrike" noProof="0" dirty="0"/>
                    </a:p>
                  </a:txBody>
                  <a:tcPr marL="80778" marR="80778" marT="40389" marB="4038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64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03" y="231820"/>
            <a:ext cx="11946731" cy="8755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Konga 1:  Ko e ola ‘o e </a:t>
            </a:r>
            <a:r>
              <a:rPr lang="en-US" sz="3200" b="1" dirty="0" err="1">
                <a:latin typeface="+mn-lt"/>
              </a:rPr>
              <a:t>fakatotolo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fekau'aki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mo</a:t>
            </a:r>
            <a:r>
              <a:rPr lang="en-US" sz="3200" b="1" dirty="0">
                <a:latin typeface="+mn-lt"/>
              </a:rPr>
              <a:t> e '</a:t>
            </a:r>
            <a:r>
              <a:rPr lang="en-US" sz="3200" b="1" dirty="0" err="1">
                <a:latin typeface="+mn-lt"/>
              </a:rPr>
              <a:t>ulungaanga</a:t>
            </a:r>
            <a:r>
              <a:rPr lang="en-US" sz="3200" b="1" dirty="0">
                <a:latin typeface="+mn-lt"/>
              </a:rPr>
              <a:t>:</a:t>
            </a:r>
            <a:endParaRPr lang="en-US" sz="3200" b="1" dirty="0">
              <a:latin typeface="+mn-lt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103" y="1107392"/>
            <a:ext cx="11764047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‘E </a:t>
            </a:r>
            <a:r>
              <a:rPr lang="en-US" dirty="0" err="1"/>
              <a:t>malava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nau</a:t>
            </a:r>
            <a:r>
              <a:rPr lang="en-US" dirty="0"/>
              <a:t> </a:t>
            </a:r>
            <a:r>
              <a:rPr lang="en-US" dirty="0" err="1"/>
              <a:t>fakahoko</a:t>
            </a:r>
            <a:r>
              <a:rPr lang="en-US" dirty="0"/>
              <a:t> ha </a:t>
            </a:r>
            <a:r>
              <a:rPr lang="en-US" dirty="0" err="1"/>
              <a:t>ngaahi</a:t>
            </a:r>
            <a:r>
              <a:rPr lang="en-US" dirty="0"/>
              <a:t> </a:t>
            </a:r>
            <a:r>
              <a:rPr lang="en-US" dirty="0" err="1"/>
              <a:t>tō‘onga</a:t>
            </a:r>
            <a:r>
              <a:rPr lang="en-US" dirty="0"/>
              <a:t> </a:t>
            </a:r>
            <a:r>
              <a:rPr lang="en-US" dirty="0" err="1"/>
              <a:t>ta‘efe‘unga</a:t>
            </a:r>
            <a:r>
              <a:rPr lang="en-US" dirty="0"/>
              <a:t> </a:t>
            </a:r>
            <a:r>
              <a:rPr lang="en-US" dirty="0" err="1"/>
              <a:t>koe‘uhī</a:t>
            </a:r>
            <a:r>
              <a:rPr lang="en-US" dirty="0"/>
              <a:t> ko ha </a:t>
            </a:r>
            <a:r>
              <a:rPr lang="en-US" dirty="0" err="1"/>
              <a:t>ngaahi</a:t>
            </a:r>
            <a:r>
              <a:rPr lang="en-US" dirty="0"/>
              <a:t> </a:t>
            </a:r>
            <a:r>
              <a:rPr lang="en-US" dirty="0" err="1"/>
              <a:t>palopalema</a:t>
            </a:r>
            <a:r>
              <a:rPr lang="en-US" dirty="0"/>
              <a:t> ‘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he‘enau</a:t>
            </a:r>
            <a:r>
              <a:rPr lang="en-US" dirty="0"/>
              <a:t> </a:t>
            </a:r>
            <a:r>
              <a:rPr lang="en-US" dirty="0" err="1"/>
              <a:t>tu‘unga</a:t>
            </a:r>
            <a:r>
              <a:rPr lang="en-US" dirty="0"/>
              <a:t> </a:t>
            </a:r>
            <a:r>
              <a:rPr lang="en-US" dirty="0" err="1"/>
              <a:t>mo‘ui</a:t>
            </a:r>
            <a:r>
              <a:rPr lang="en-US" dirty="0"/>
              <a:t> </a:t>
            </a:r>
            <a:r>
              <a:rPr lang="en-US" dirty="0" err="1"/>
              <a:t>leleí</a:t>
            </a:r>
            <a:r>
              <a:rPr lang="en-US" dirty="0"/>
              <a:t>, pe ko ha </a:t>
            </a:r>
            <a:r>
              <a:rPr lang="en-US" dirty="0" err="1"/>
              <a:t>palopalema</a:t>
            </a:r>
            <a:r>
              <a:rPr lang="en-US" dirty="0"/>
              <a:t> </a:t>
            </a:r>
            <a:r>
              <a:rPr lang="en-US" dirty="0" err="1"/>
              <a:t>fakafāmili</a:t>
            </a:r>
            <a:r>
              <a:rPr lang="en-US" dirty="0"/>
              <a:t> pe </a:t>
            </a:r>
            <a:r>
              <a:rPr lang="en-US" dirty="0" err="1"/>
              <a:t>fakaekita</a:t>
            </a:r>
            <a:r>
              <a:rPr lang="en-US" dirty="0"/>
              <a:t>.  ‘E lava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hā</a:t>
            </a:r>
            <a:r>
              <a:rPr lang="en-US" dirty="0"/>
              <a:t> </a:t>
            </a:r>
            <a:r>
              <a:rPr lang="en-US" dirty="0" err="1"/>
              <a:t>meiate</a:t>
            </a:r>
            <a:r>
              <a:rPr lang="en-US" dirty="0"/>
              <a:t> </a:t>
            </a:r>
            <a:r>
              <a:rPr lang="en-US" dirty="0" err="1"/>
              <a:t>kinautolu</a:t>
            </a:r>
            <a:r>
              <a:rPr lang="en-US" dirty="0"/>
              <a:t> ‘a e </a:t>
            </a:r>
            <a:r>
              <a:rPr lang="en-US" dirty="0" err="1"/>
              <a:t>ngaahi</a:t>
            </a:r>
            <a:r>
              <a:rPr lang="en-US" dirty="0"/>
              <a:t> </a:t>
            </a:r>
            <a:r>
              <a:rPr lang="en-US" dirty="0" err="1"/>
              <a:t>tōnounou</a:t>
            </a:r>
            <a:r>
              <a:rPr lang="en-US" dirty="0"/>
              <a:t> </a:t>
            </a:r>
            <a:r>
              <a:rPr lang="en-US" dirty="0" err="1"/>
              <a:t>kehe</a:t>
            </a:r>
            <a:r>
              <a:rPr lang="en-US" dirty="0"/>
              <a:t> </a:t>
            </a:r>
            <a:r>
              <a:rPr lang="en-US" dirty="0" err="1"/>
              <a:t>hangē</a:t>
            </a:r>
            <a:r>
              <a:rPr lang="en-US" dirty="0"/>
              <a:t> ko e ‘</a:t>
            </a:r>
            <a:r>
              <a:rPr lang="en-US" dirty="0" err="1"/>
              <a:t>ikai</a:t>
            </a:r>
            <a:r>
              <a:rPr lang="en-US" dirty="0"/>
              <a:t> lava ‘o </a:t>
            </a:r>
            <a:r>
              <a:rPr lang="en-US" dirty="0" err="1"/>
              <a:t>laukonga</a:t>
            </a:r>
            <a:r>
              <a:rPr lang="en-US" dirty="0"/>
              <a:t> </a:t>
            </a:r>
            <a:r>
              <a:rPr lang="en-US" dirty="0" err="1"/>
              <a:t>fakalelei</a:t>
            </a:r>
            <a:r>
              <a:rPr lang="en-US" dirty="0"/>
              <a:t>, ‘</a:t>
            </a:r>
            <a:r>
              <a:rPr lang="en-US" dirty="0" err="1"/>
              <a:t>ikai</a:t>
            </a:r>
            <a:r>
              <a:rPr lang="en-US" dirty="0"/>
              <a:t> lava ‘o </a:t>
            </a:r>
            <a:r>
              <a:rPr lang="en-US" dirty="0" err="1"/>
              <a:t>feohi</a:t>
            </a:r>
            <a:r>
              <a:rPr lang="en-US" dirty="0"/>
              <a:t> </a:t>
            </a:r>
            <a:r>
              <a:rPr lang="en-US" dirty="0" err="1"/>
              <a:t>lelei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e </a:t>
            </a:r>
            <a:r>
              <a:rPr lang="en-US" dirty="0" err="1"/>
              <a:t>fānau</a:t>
            </a:r>
            <a:r>
              <a:rPr lang="en-US" dirty="0"/>
              <a:t> </a:t>
            </a:r>
            <a:r>
              <a:rPr lang="en-US" dirty="0" err="1"/>
              <a:t>kehé</a:t>
            </a:r>
            <a:r>
              <a:rPr lang="en-US" dirty="0"/>
              <a:t>, ‘</a:t>
            </a:r>
            <a:r>
              <a:rPr lang="en-US" dirty="0" err="1"/>
              <a:t>ikai</a:t>
            </a:r>
            <a:r>
              <a:rPr lang="en-US" dirty="0"/>
              <a:t> lava ‘o </a:t>
            </a:r>
            <a:r>
              <a:rPr lang="en-US" dirty="0" err="1"/>
              <a:t>tokanga</a:t>
            </a:r>
            <a:r>
              <a:rPr lang="en-US" dirty="0"/>
              <a:t> </a:t>
            </a:r>
            <a:r>
              <a:rPr lang="en-US" dirty="0" err="1"/>
              <a:t>lelei</a:t>
            </a:r>
            <a:r>
              <a:rPr lang="en-US" dirty="0"/>
              <a:t> ki he </a:t>
            </a:r>
            <a:r>
              <a:rPr lang="en-US" dirty="0" err="1"/>
              <a:t>akó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e </a:t>
            </a:r>
            <a:r>
              <a:rPr lang="en-US" dirty="0" err="1"/>
              <a:t>ngaahi</a:t>
            </a:r>
            <a:r>
              <a:rPr lang="en-US" dirty="0"/>
              <a:t> </a:t>
            </a:r>
            <a:r>
              <a:rPr lang="en-US" dirty="0" err="1"/>
              <a:t>fokoutua</a:t>
            </a:r>
            <a:r>
              <a:rPr lang="en-US" dirty="0"/>
              <a:t> </a:t>
            </a:r>
            <a:r>
              <a:rPr lang="en-US" dirty="0" err="1"/>
              <a:t>faka‘atamai</a:t>
            </a:r>
            <a:r>
              <a:rPr lang="en-US" dirty="0"/>
              <a:t> </a:t>
            </a:r>
            <a:r>
              <a:rPr lang="en-US" dirty="0" err="1"/>
              <a:t>kehe</a:t>
            </a:r>
            <a:r>
              <a:rPr lang="en-US" dirty="0"/>
              <a:t> pe ‘</a:t>
            </a:r>
            <a:r>
              <a:rPr lang="en-US" dirty="0" err="1"/>
              <a:t>oku</a:t>
            </a:r>
            <a:r>
              <a:rPr lang="en-US" dirty="0"/>
              <a:t> ne </a:t>
            </a:r>
            <a:r>
              <a:rPr lang="en-US" dirty="0" err="1"/>
              <a:t>uesia</a:t>
            </a:r>
            <a:r>
              <a:rPr lang="en-US" dirty="0"/>
              <a:t> ai </a:t>
            </a:r>
            <a:r>
              <a:rPr lang="en-US" dirty="0" err="1"/>
              <a:t>honau</a:t>
            </a:r>
            <a:r>
              <a:rPr lang="en-US" dirty="0"/>
              <a:t> ‘</a:t>
            </a:r>
            <a:r>
              <a:rPr lang="en-US" dirty="0" err="1"/>
              <a:t>ulungaangá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Ko e </a:t>
            </a:r>
            <a:r>
              <a:rPr lang="en-US" dirty="0" err="1"/>
              <a:t>ngaahi</a:t>
            </a:r>
            <a:r>
              <a:rPr lang="en-US" dirty="0"/>
              <a:t> </a:t>
            </a:r>
            <a:r>
              <a:rPr lang="en-US" dirty="0" err="1"/>
              <a:t>palopalema</a:t>
            </a:r>
            <a:r>
              <a:rPr lang="en-US" dirty="0"/>
              <a:t> </a:t>
            </a:r>
            <a:r>
              <a:rPr lang="en-US" dirty="0" err="1"/>
              <a:t>faka‘ulungaanga</a:t>
            </a:r>
            <a:r>
              <a:rPr lang="en-US" dirty="0"/>
              <a:t> ‘</a:t>
            </a:r>
            <a:r>
              <a:rPr lang="en-US" dirty="0" err="1"/>
              <a:t>i</a:t>
            </a:r>
            <a:r>
              <a:rPr lang="en-US" dirty="0"/>
              <a:t> ‘</a:t>
            </a:r>
            <a:r>
              <a:rPr lang="en-US" dirty="0" err="1"/>
              <a:t>apiakó</a:t>
            </a:r>
            <a:r>
              <a:rPr lang="en-US" dirty="0"/>
              <a:t> ‘</a:t>
            </a:r>
            <a:r>
              <a:rPr lang="en-US" dirty="0" err="1"/>
              <a:t>okú</a:t>
            </a:r>
            <a:r>
              <a:rPr lang="en-US" dirty="0"/>
              <a:t> ne </a:t>
            </a:r>
            <a:r>
              <a:rPr lang="en-US" dirty="0" err="1"/>
              <a:t>uesia</a:t>
            </a:r>
            <a:r>
              <a:rPr lang="en-US" dirty="0"/>
              <a:t> e </a:t>
            </a:r>
            <a:r>
              <a:rPr lang="en-US" dirty="0" err="1"/>
              <a:t>ngāue</a:t>
            </a:r>
            <a:r>
              <a:rPr lang="en-US" dirty="0"/>
              <a:t> ‘a e </a:t>
            </a:r>
            <a:r>
              <a:rPr lang="en-US" dirty="0" err="1"/>
              <a:t>faiakó</a:t>
            </a:r>
            <a:r>
              <a:rPr lang="en-US" dirty="0"/>
              <a:t> ‘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lokiako</a:t>
            </a:r>
            <a:r>
              <a:rPr lang="en-US" dirty="0"/>
              <a:t> pea ‘</a:t>
            </a:r>
            <a:r>
              <a:rPr lang="en-US" dirty="0" err="1"/>
              <a:t>oku</a:t>
            </a:r>
            <a:r>
              <a:rPr lang="en-US" dirty="0"/>
              <a:t> </a:t>
            </a:r>
            <a:r>
              <a:rPr lang="en-US" dirty="0" err="1"/>
              <a:t>mafasia</a:t>
            </a:r>
            <a:r>
              <a:rPr lang="en-US" dirty="0"/>
              <a:t> ai e </a:t>
            </a:r>
            <a:r>
              <a:rPr lang="en-US" dirty="0" err="1"/>
              <a:t>faiakó</a:t>
            </a:r>
            <a:r>
              <a:rPr lang="en-US" dirty="0"/>
              <a:t>; ko e </a:t>
            </a:r>
            <a:r>
              <a:rPr lang="en-US" dirty="0" err="1"/>
              <a:t>ngaahi</a:t>
            </a:r>
            <a:r>
              <a:rPr lang="en-US" dirty="0"/>
              <a:t> </a:t>
            </a:r>
            <a:r>
              <a:rPr lang="en-US" dirty="0" err="1"/>
              <a:t>tō‘onga</a:t>
            </a:r>
            <a:r>
              <a:rPr lang="en-US" dirty="0"/>
              <a:t> </a:t>
            </a:r>
            <a:r>
              <a:rPr lang="en-US" dirty="0" err="1"/>
              <a:t>fakamoveuveu</a:t>
            </a:r>
            <a:r>
              <a:rPr lang="en-US" dirty="0"/>
              <a:t> ko </a:t>
            </a:r>
            <a:r>
              <a:rPr lang="en-US" dirty="0" err="1"/>
              <a:t>ení</a:t>
            </a:r>
            <a:r>
              <a:rPr lang="en-US" dirty="0"/>
              <a:t> ‘</a:t>
            </a:r>
            <a:r>
              <a:rPr lang="en-US" dirty="0" err="1"/>
              <a:t>okú</a:t>
            </a:r>
            <a:r>
              <a:rPr lang="en-US" dirty="0"/>
              <a:t> ne </a:t>
            </a:r>
            <a:r>
              <a:rPr lang="en-US" dirty="0" err="1"/>
              <a:t>uesia</a:t>
            </a:r>
            <a:r>
              <a:rPr lang="en-US" dirty="0"/>
              <a:t> ai </a:t>
            </a:r>
            <a:r>
              <a:rPr lang="en-US" dirty="0" err="1"/>
              <a:t>foki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e ‘</a:t>
            </a:r>
            <a:r>
              <a:rPr lang="en-US" dirty="0" err="1"/>
              <a:t>ātakai</a:t>
            </a:r>
            <a:r>
              <a:rPr lang="en-US" dirty="0"/>
              <a:t> ‘</a:t>
            </a:r>
            <a:r>
              <a:rPr lang="en-US" dirty="0" err="1"/>
              <a:t>oku</a:t>
            </a:r>
            <a:r>
              <a:rPr lang="en-US" dirty="0"/>
              <a:t> </a:t>
            </a:r>
            <a:r>
              <a:rPr lang="en-US" dirty="0" err="1"/>
              <a:t>feinga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ai e </a:t>
            </a:r>
            <a:r>
              <a:rPr lang="en-US" dirty="0" err="1"/>
              <a:t>fānau</a:t>
            </a:r>
            <a:r>
              <a:rPr lang="en-US" dirty="0"/>
              <a:t> </a:t>
            </a:r>
            <a:r>
              <a:rPr lang="en-US" dirty="0" err="1"/>
              <a:t>kehé</a:t>
            </a:r>
            <a:r>
              <a:rPr lang="en-US" dirty="0"/>
              <a:t>.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Ko e </a:t>
            </a:r>
            <a:r>
              <a:rPr lang="en-US" dirty="0" err="1"/>
              <a:t>fānau</a:t>
            </a:r>
            <a:r>
              <a:rPr lang="en-US" dirty="0"/>
              <a:t> ‘</a:t>
            </a:r>
            <a:r>
              <a:rPr lang="en-US" dirty="0" err="1"/>
              <a:t>oku</a:t>
            </a:r>
            <a:r>
              <a:rPr lang="en-US" dirty="0"/>
              <a:t> </a:t>
            </a:r>
            <a:r>
              <a:rPr lang="en-US" dirty="0" err="1"/>
              <a:t>nau</a:t>
            </a:r>
            <a:r>
              <a:rPr lang="en-US" dirty="0"/>
              <a:t> </a:t>
            </a:r>
            <a:r>
              <a:rPr lang="en-US" dirty="0" err="1"/>
              <a:t>toutou</a:t>
            </a:r>
            <a:r>
              <a:rPr lang="en-US" dirty="0"/>
              <a:t> ‘</a:t>
            </a:r>
            <a:r>
              <a:rPr lang="en-US" dirty="0" err="1"/>
              <a:t>ulungaanga</a:t>
            </a:r>
            <a:r>
              <a:rPr lang="en-US" dirty="0"/>
              <a:t> </a:t>
            </a:r>
            <a:r>
              <a:rPr lang="en-US" dirty="0" err="1"/>
              <a:t>ta‘efe‘unga</a:t>
            </a:r>
            <a:r>
              <a:rPr lang="en-US" dirty="0"/>
              <a:t> ‘</a:t>
            </a:r>
            <a:r>
              <a:rPr lang="en-US" dirty="0" err="1"/>
              <a:t>i</a:t>
            </a:r>
            <a:r>
              <a:rPr lang="en-US" dirty="0"/>
              <a:t> ‘</a:t>
            </a:r>
            <a:r>
              <a:rPr lang="en-US" dirty="0" err="1"/>
              <a:t>apiakó</a:t>
            </a:r>
            <a:r>
              <a:rPr lang="en-US" dirty="0"/>
              <a:t> ‘</a:t>
            </a:r>
            <a:r>
              <a:rPr lang="en-US" dirty="0" err="1"/>
              <a:t>oku</a:t>
            </a:r>
            <a:r>
              <a:rPr lang="en-US" dirty="0"/>
              <a:t> ‘</a:t>
            </a:r>
            <a:r>
              <a:rPr lang="en-US" dirty="0" err="1"/>
              <a:t>ikai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nau</a:t>
            </a:r>
            <a:r>
              <a:rPr lang="en-US" dirty="0"/>
              <a:t> lava ‘o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fakalelei</a:t>
            </a:r>
            <a:r>
              <a:rPr lang="en-US" dirty="0"/>
              <a:t>, pea ‘</a:t>
            </a:r>
            <a:r>
              <a:rPr lang="en-US" dirty="0" err="1"/>
              <a:t>oku</a:t>
            </a:r>
            <a:r>
              <a:rPr lang="en-US" dirty="0"/>
              <a:t> </a:t>
            </a:r>
            <a:r>
              <a:rPr lang="en-US" dirty="0" err="1"/>
              <a:t>faingata‘a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nau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ha </a:t>
            </a:r>
            <a:r>
              <a:rPr lang="en-US" dirty="0" err="1"/>
              <a:t>me‘a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>
              <a:cs typeface="Calibri" panose="020F050202020403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Ko e </a:t>
            </a:r>
            <a:r>
              <a:rPr lang="en-US" dirty="0" err="1"/>
              <a:t>fānau</a:t>
            </a:r>
            <a:r>
              <a:rPr lang="en-US" dirty="0"/>
              <a:t> ‘</a:t>
            </a:r>
            <a:r>
              <a:rPr lang="en-US" dirty="0" err="1"/>
              <a:t>oku</a:t>
            </a:r>
            <a:r>
              <a:rPr lang="en-US" dirty="0"/>
              <a:t> </a:t>
            </a:r>
            <a:r>
              <a:rPr lang="en-US" dirty="0" err="1"/>
              <a:t>nau</a:t>
            </a:r>
            <a:r>
              <a:rPr lang="en-US" dirty="0"/>
              <a:t> </a:t>
            </a:r>
            <a:r>
              <a:rPr lang="en-US" dirty="0" err="1"/>
              <a:t>fekuki</a:t>
            </a:r>
            <a:r>
              <a:rPr lang="en-US" dirty="0"/>
              <a:t> </a:t>
            </a:r>
            <a:r>
              <a:rPr lang="en-US" dirty="0" err="1"/>
              <a:t>mo</a:t>
            </a:r>
            <a:r>
              <a:rPr lang="en-US" dirty="0"/>
              <a:t> ha </a:t>
            </a:r>
            <a:r>
              <a:rPr lang="en-US" dirty="0" err="1"/>
              <a:t>ngaahi</a:t>
            </a:r>
            <a:r>
              <a:rPr lang="en-US" dirty="0"/>
              <a:t> </a:t>
            </a:r>
            <a:r>
              <a:rPr lang="en-US" dirty="0" err="1"/>
              <a:t>faingata‘a</a:t>
            </a:r>
            <a:r>
              <a:rPr lang="en-US" dirty="0"/>
              <a:t> </a:t>
            </a:r>
            <a:r>
              <a:rPr lang="en-US" dirty="0" err="1"/>
              <a:t>fakaeloto</a:t>
            </a:r>
            <a:r>
              <a:rPr lang="en-US" dirty="0"/>
              <a:t>, ‘e </a:t>
            </a:r>
            <a:r>
              <a:rPr lang="en-US" dirty="0" err="1"/>
              <a:t>faingata‘a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nau</a:t>
            </a:r>
            <a:r>
              <a:rPr lang="en-US" dirty="0"/>
              <a:t> </a:t>
            </a:r>
            <a:r>
              <a:rPr lang="en-US" dirty="0" err="1"/>
              <a:t>faka'ai'ai</a:t>
            </a:r>
            <a:r>
              <a:rPr lang="en-US" dirty="0"/>
              <a:t> pe </a:t>
            </a:r>
            <a:r>
              <a:rPr lang="en-US" dirty="0" err="1"/>
              <a:t>kinautolu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nau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, pe </a:t>
            </a:r>
            <a:r>
              <a:rPr lang="en-US" dirty="0" err="1"/>
              <a:t>fai</a:t>
            </a:r>
            <a:r>
              <a:rPr lang="en-US" dirty="0"/>
              <a:t> ‘</a:t>
            </a:r>
            <a:r>
              <a:rPr lang="en-US" dirty="0" err="1"/>
              <a:t>enau</a:t>
            </a:r>
            <a:r>
              <a:rPr lang="en-US" dirty="0"/>
              <a:t> </a:t>
            </a:r>
            <a:r>
              <a:rPr lang="en-US" dirty="0" err="1"/>
              <a:t>ngāue</a:t>
            </a:r>
            <a:r>
              <a:rPr lang="en-US" dirty="0"/>
              <a:t> </a:t>
            </a:r>
            <a:r>
              <a:rPr lang="en-US" dirty="0" err="1"/>
              <a:t>mei</a:t>
            </a:r>
            <a:r>
              <a:rPr lang="en-US" dirty="0"/>
              <a:t> ‘</a:t>
            </a:r>
            <a:r>
              <a:rPr lang="en-US" dirty="0" err="1"/>
              <a:t>apí</a:t>
            </a:r>
            <a:r>
              <a:rPr lang="en-US" dirty="0"/>
              <a:t> (HW) pea </a:t>
            </a:r>
            <a:r>
              <a:rPr lang="en-US" dirty="0" err="1"/>
              <a:t>faingata‘a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nau</a:t>
            </a:r>
            <a:r>
              <a:rPr lang="en-US" dirty="0"/>
              <a:t> </a:t>
            </a:r>
            <a:r>
              <a:rPr lang="en-US" dirty="0" err="1"/>
              <a:t>fanongo</a:t>
            </a:r>
            <a:r>
              <a:rPr lang="en-US" dirty="0"/>
              <a:t> ‘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lokiako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Kapau ‘e ‘</a:t>
            </a:r>
            <a:r>
              <a:rPr lang="en-US" b="1" dirty="0" err="1"/>
              <a:t>ikai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fai</a:t>
            </a:r>
            <a:r>
              <a:rPr lang="en-US" b="1" dirty="0"/>
              <a:t> leva ha </a:t>
            </a:r>
            <a:r>
              <a:rPr lang="en-US" b="1" dirty="0" err="1"/>
              <a:t>ngāue</a:t>
            </a:r>
            <a:r>
              <a:rPr lang="en-US" b="1" dirty="0"/>
              <a:t> ki ai, ‘e </a:t>
            </a:r>
            <a:r>
              <a:rPr lang="en-US" b="1" dirty="0" err="1"/>
              <a:t>tupu</a:t>
            </a:r>
            <a:r>
              <a:rPr lang="en-US" b="1" dirty="0"/>
              <a:t> ‘o </a:t>
            </a:r>
            <a:r>
              <a:rPr lang="en-US" b="1" dirty="0" err="1"/>
              <a:t>fakalalahi</a:t>
            </a:r>
            <a:r>
              <a:rPr lang="en-US" b="1" dirty="0"/>
              <a:t> ‘a ‘</a:t>
            </a:r>
            <a:r>
              <a:rPr lang="en-US" b="1" dirty="0" err="1"/>
              <a:t>ene</a:t>
            </a:r>
            <a:r>
              <a:rPr lang="en-US" b="1" dirty="0"/>
              <a:t> </a:t>
            </a:r>
            <a:r>
              <a:rPr lang="en-US" b="1" dirty="0" err="1"/>
              <a:t>toutou</a:t>
            </a:r>
            <a:r>
              <a:rPr lang="en-US" b="1" dirty="0"/>
              <a:t> </a:t>
            </a:r>
            <a:r>
              <a:rPr lang="en-US" b="1" dirty="0" err="1"/>
              <a:t>hokó</a:t>
            </a:r>
            <a:r>
              <a:rPr lang="en-US" b="1" dirty="0"/>
              <a:t>, </a:t>
            </a:r>
            <a:r>
              <a:rPr lang="en-US" b="1" dirty="0" err="1"/>
              <a:t>mo</a:t>
            </a:r>
            <a:r>
              <a:rPr lang="en-US" b="1" dirty="0"/>
              <a:t> ‘</a:t>
            </a:r>
            <a:r>
              <a:rPr lang="en-US" b="1" dirty="0" err="1"/>
              <a:t>ene</a:t>
            </a:r>
            <a:r>
              <a:rPr lang="en-US" b="1" dirty="0"/>
              <a:t> </a:t>
            </a:r>
            <a:r>
              <a:rPr lang="en-US" b="1" dirty="0" err="1"/>
              <a:t>lahí</a:t>
            </a:r>
            <a:r>
              <a:rPr lang="en-US" b="1" dirty="0"/>
              <a:t>, pea ‘e </a:t>
            </a:r>
            <a:r>
              <a:rPr lang="en-US" b="1" dirty="0" err="1"/>
              <a:t>afuhia</a:t>
            </a:r>
            <a:r>
              <a:rPr lang="en-US" b="1" dirty="0"/>
              <a:t> </a:t>
            </a:r>
            <a:r>
              <a:rPr lang="en-US" b="1" dirty="0" err="1"/>
              <a:t>atu</a:t>
            </a:r>
            <a:r>
              <a:rPr lang="en-US" b="1" dirty="0"/>
              <a:t> </a:t>
            </a:r>
            <a:r>
              <a:rPr lang="en-US" b="1" dirty="0" err="1"/>
              <a:t>mo</a:t>
            </a:r>
            <a:r>
              <a:rPr lang="en-US" b="1" dirty="0"/>
              <a:t> e toe </a:t>
            </a:r>
            <a:r>
              <a:rPr lang="en-US" b="1" dirty="0" err="1"/>
              <a:t>fa‘ahinga</a:t>
            </a:r>
            <a:r>
              <a:rPr lang="en-US" b="1" dirty="0"/>
              <a:t> </a:t>
            </a:r>
            <a:r>
              <a:rPr lang="en-US" b="1" dirty="0" err="1"/>
              <a:t>kehe</a:t>
            </a:r>
            <a:r>
              <a:rPr lang="en-US" b="1" dirty="0"/>
              <a:t> ai.</a:t>
            </a:r>
          </a:p>
        </p:txBody>
      </p:sp>
    </p:spTree>
    <p:extLst>
      <p:ext uri="{BB962C8B-B14F-4D97-AF65-F5344CB8AC3E}">
        <p14:creationId xmlns:p14="http://schemas.microsoft.com/office/powerpoint/2010/main" val="260501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1883" y="138335"/>
            <a:ext cx="11495315" cy="8984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</a:rPr>
              <a:t>  </a:t>
            </a:r>
          </a:p>
          <a:p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Tokanga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ki he ‘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ulungaangá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en-US" sz="2400" b="1" dirty="0" err="1">
                <a:solidFill>
                  <a:srgbClr val="FF0000"/>
                </a:solidFill>
              </a:rPr>
              <a:t>Ta‘ofi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kei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taimi</a:t>
            </a:r>
            <a:r>
              <a:rPr lang="en-US" sz="2400" b="1" dirty="0">
                <a:solidFill>
                  <a:srgbClr val="FF0000"/>
                </a:solidFill>
              </a:rPr>
              <a:t>!</a:t>
            </a:r>
            <a:endParaRPr lang="en-US" sz="2400" b="1" dirty="0">
              <a:solidFill>
                <a:srgbClr val="FF0000"/>
              </a:solidFill>
              <a:cs typeface="Calibri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68474" y="3243414"/>
            <a:ext cx="958630" cy="1280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1331" y="2396830"/>
            <a:ext cx="1547887" cy="16805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74501" y="1075498"/>
            <a:ext cx="1669337" cy="28750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2523" y="5243281"/>
            <a:ext cx="11454675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Ka ‘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ikai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fakatokanga‘i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mavahe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‘a e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tō‘onga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ko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ení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, ‘E TUPU FAKAUTUUTU ‘O TOE LAHIANGE, TOE FAKATU‘UTĀMAKI ANGE, MO TOUTOU HOKO, PEA ‘E KAMATA LEVA KE HĀ MAI MEI HE TAMAIKI AKO KEHÉ ‘A E TŌ‘ONGA TATAU.</a:t>
            </a:r>
          </a:p>
        </p:txBody>
      </p:sp>
      <p:cxnSp>
        <p:nvCxnSpPr>
          <p:cNvPr id="18" name="Elbow Connector 17"/>
          <p:cNvCxnSpPr/>
          <p:nvPr/>
        </p:nvCxnSpPr>
        <p:spPr>
          <a:xfrm flipV="1">
            <a:off x="3744469" y="2929728"/>
            <a:ext cx="1586862" cy="95147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flipV="1">
            <a:off x="6897500" y="1709255"/>
            <a:ext cx="1077001" cy="815547"/>
          </a:xfrm>
          <a:prstGeom prst="bentConnector3">
            <a:avLst>
              <a:gd name="adj1" fmla="val 500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52102" y="4448642"/>
            <a:ext cx="2699409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Primary Problem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Palopalema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Tefito</a:t>
            </a:r>
            <a:r>
              <a:rPr lang="en-US" b="1" dirty="0">
                <a:solidFill>
                  <a:srgbClr val="FF0000"/>
                </a:solidFill>
              </a:rPr>
              <a:t>/ ‘</a:t>
            </a:r>
            <a:r>
              <a:rPr lang="en-US" b="1" dirty="0" err="1">
                <a:solidFill>
                  <a:srgbClr val="FF0000"/>
                </a:solidFill>
              </a:rPr>
              <a:t>Uluaki</a:t>
            </a:r>
            <a:r>
              <a:rPr lang="en-US" b="1" dirty="0">
                <a:solidFill>
                  <a:srgbClr val="FF0000"/>
                </a:solidFill>
              </a:rPr>
              <a:t>/ </a:t>
            </a:r>
            <a:r>
              <a:rPr lang="en-US" b="1" dirty="0" err="1">
                <a:solidFill>
                  <a:srgbClr val="FF0000"/>
                </a:solidFill>
              </a:rPr>
              <a:t>kei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si'i</a:t>
            </a:r>
            <a:endParaRPr lang="en-US" dirty="0" err="1"/>
          </a:p>
        </p:txBody>
      </p:sp>
      <p:sp>
        <p:nvSpPr>
          <p:cNvPr id="26" name="Rectangle 25"/>
          <p:cNvSpPr/>
          <p:nvPr/>
        </p:nvSpPr>
        <p:spPr>
          <a:xfrm>
            <a:off x="4989635" y="4075927"/>
            <a:ext cx="25351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Secondary Problem</a:t>
            </a:r>
          </a:p>
          <a:p>
            <a:r>
              <a:rPr lang="en-US" b="1" dirty="0" err="1">
                <a:solidFill>
                  <a:srgbClr val="FF0000"/>
                </a:solidFill>
              </a:rPr>
              <a:t>Fakalalahi</a:t>
            </a:r>
            <a:r>
              <a:rPr lang="en-US" b="1" dirty="0">
                <a:solidFill>
                  <a:srgbClr val="FF0000"/>
                </a:solidFill>
              </a:rPr>
              <a:t> e </a:t>
            </a:r>
            <a:r>
              <a:rPr lang="en-US" b="1" dirty="0" err="1">
                <a:solidFill>
                  <a:srgbClr val="FF0000"/>
                </a:solidFill>
              </a:rPr>
              <a:t>palopalema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866446" y="3950504"/>
            <a:ext cx="1788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Tertiary Problem  </a:t>
            </a:r>
            <a:r>
              <a:rPr lang="en-US" b="1" dirty="0" err="1">
                <a:solidFill>
                  <a:srgbClr val="FF0000"/>
                </a:solidFill>
              </a:rPr>
              <a:t>Afuhia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tokolahi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0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277" y="412630"/>
            <a:ext cx="8636002" cy="389618"/>
          </a:xfrm>
        </p:spPr>
        <p:txBody>
          <a:bodyPr>
            <a:noAutofit/>
          </a:bodyPr>
          <a:lstStyle/>
          <a:p>
            <a:r>
              <a:rPr lang="en-US" sz="3600" b="1" dirty="0"/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Mapule‘i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e ‘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ulungaangá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6851" y="1826243"/>
            <a:ext cx="3236688" cy="44159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21444" y="1236320"/>
            <a:ext cx="3447720" cy="50058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Elbow Connector 10"/>
          <p:cNvCxnSpPr/>
          <p:nvPr/>
        </p:nvCxnSpPr>
        <p:spPr>
          <a:xfrm flipV="1">
            <a:off x="2969806" y="3554338"/>
            <a:ext cx="1349828" cy="92165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252461" y="854218"/>
            <a:ext cx="3534838" cy="54089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05636" y="1235792"/>
            <a:ext cx="2758585" cy="3077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 err="1"/>
              <a:t>Palopalema</a:t>
            </a:r>
            <a:r>
              <a:rPr lang="en-US" sz="1400" b="1" dirty="0"/>
              <a:t> </a:t>
            </a:r>
            <a:r>
              <a:rPr lang="en-US" sz="1400" b="1" dirty="0" err="1"/>
              <a:t>Tefito</a:t>
            </a:r>
            <a:r>
              <a:rPr lang="en-US" sz="1400" b="1" dirty="0"/>
              <a:t>/ ‘</a:t>
            </a:r>
            <a:r>
              <a:rPr lang="en-US" sz="1400" b="1" dirty="0" err="1"/>
              <a:t>uluaki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89292" y="739473"/>
            <a:ext cx="2802890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 </a:t>
            </a:r>
            <a:r>
              <a:rPr lang="en-US" b="1" dirty="0" err="1"/>
              <a:t>Fakalalahi</a:t>
            </a:r>
            <a:r>
              <a:rPr lang="en-US" b="1" dirty="0"/>
              <a:t> e </a:t>
            </a:r>
            <a:r>
              <a:rPr lang="en-US" b="1" dirty="0" err="1"/>
              <a:t>palopalema</a:t>
            </a:r>
            <a:endParaRPr lang="en-US" b="1" dirty="0"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78927" y="291237"/>
            <a:ext cx="2955446" cy="369332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lvl="1"/>
            <a:r>
              <a:rPr lang="en-US" b="1" dirty="0"/>
              <a:t> Afuhia </a:t>
            </a:r>
            <a:r>
              <a:rPr lang="en-US" b="1" dirty="0" err="1"/>
              <a:t>tokolahi</a:t>
            </a:r>
            <a:r>
              <a:rPr lang="en-US" b="1" dirty="0"/>
              <a:t> 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359" y="1930184"/>
            <a:ext cx="3261253" cy="44627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Kata‘i</a:t>
            </a:r>
            <a:r>
              <a:rPr lang="en-US" sz="1600" b="1" dirty="0"/>
              <a:t> ha </a:t>
            </a:r>
            <a:r>
              <a:rPr lang="en-US" sz="1600" b="1" dirty="0" err="1"/>
              <a:t>kakai</a:t>
            </a:r>
            <a:r>
              <a:rPr lang="en-US" sz="1600" b="1" dirty="0"/>
              <a:t> </a:t>
            </a:r>
            <a:r>
              <a:rPr lang="en-US" sz="1600" b="1" dirty="0" err="1"/>
              <a:t>kehe</a:t>
            </a:r>
            <a:endParaRPr lang="en-US" sz="1600" b="1" dirty="0">
              <a:cs typeface="Calibri"/>
            </a:endParaRPr>
          </a:p>
          <a:p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Tohitohi</a:t>
            </a:r>
            <a:r>
              <a:rPr lang="en-US" sz="1600" b="1" dirty="0"/>
              <a:t> he </a:t>
            </a:r>
            <a:r>
              <a:rPr lang="en-US" sz="1600" b="1" dirty="0" err="1"/>
              <a:t>holisí</a:t>
            </a:r>
            <a:r>
              <a:rPr lang="en-US" sz="1600" b="1" dirty="0"/>
              <a:t>, ‘ū tohi ‘a e </a:t>
            </a:r>
            <a:r>
              <a:rPr lang="en-US" sz="1600" b="1" dirty="0" err="1"/>
              <a:t>fānau</a:t>
            </a:r>
            <a:r>
              <a:rPr lang="en-US" sz="1600" b="1" dirty="0"/>
              <a:t> </a:t>
            </a:r>
            <a:r>
              <a:rPr lang="en-US" sz="1600" b="1" dirty="0" err="1"/>
              <a:t>kehe</a:t>
            </a:r>
            <a:endParaRPr lang="en-US" sz="1600" b="1" dirty="0">
              <a:cs typeface="Calibri"/>
            </a:endParaRPr>
          </a:p>
          <a:p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Li‘aki</a:t>
            </a:r>
            <a:r>
              <a:rPr lang="en-US" sz="1600" b="1" dirty="0"/>
              <a:t> </a:t>
            </a:r>
            <a:r>
              <a:rPr lang="en-US" sz="1600" b="1" dirty="0" err="1"/>
              <a:t>ako</a:t>
            </a: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Fakamatalili</a:t>
            </a:r>
            <a:r>
              <a:rPr lang="en-US" sz="1600" b="1" dirty="0"/>
              <a:t>/ </a:t>
            </a:r>
            <a:r>
              <a:rPr lang="en-US" sz="1600" b="1" dirty="0" err="1"/>
              <a:t>ui</a:t>
            </a:r>
            <a:r>
              <a:rPr lang="en-US" sz="1600" b="1" dirty="0"/>
              <a:t> </a:t>
            </a:r>
            <a:r>
              <a:rPr lang="en-US" sz="1600" b="1" dirty="0" err="1"/>
              <a:t>kehe‘i</a:t>
            </a:r>
            <a:r>
              <a:rPr lang="en-US" sz="1600" b="1" dirty="0"/>
              <a:t> e </a:t>
            </a:r>
            <a:r>
              <a:rPr lang="en-US" sz="1600" b="1" dirty="0" err="1"/>
              <a:t>hingoa</a:t>
            </a:r>
            <a:r>
              <a:rPr lang="en-US" sz="1600" b="1" dirty="0"/>
              <a:t> e </a:t>
            </a:r>
            <a:r>
              <a:rPr lang="en-US" sz="1600" b="1" dirty="0" err="1"/>
              <a:t>fānau</a:t>
            </a:r>
            <a:r>
              <a:rPr lang="en-US" sz="1600" b="1" dirty="0"/>
              <a:t> </a:t>
            </a:r>
            <a:r>
              <a:rPr lang="en-US" sz="1600" b="1" dirty="0" err="1"/>
              <a:t>kehé</a:t>
            </a:r>
            <a:endParaRPr lang="en-US" sz="1600" b="1" dirty="0">
              <a:cs typeface="Calibri"/>
            </a:endParaRPr>
          </a:p>
          <a:p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 </a:t>
            </a:r>
            <a:r>
              <a:rPr lang="en-US" sz="1600" b="1" dirty="0" err="1"/>
              <a:t>Tō‘onga</a:t>
            </a:r>
            <a:r>
              <a:rPr lang="en-US" sz="1600" b="1" dirty="0"/>
              <a:t> </a:t>
            </a:r>
            <a:r>
              <a:rPr lang="en-US" sz="1600" b="1" dirty="0" err="1"/>
              <a:t>fakamamahi</a:t>
            </a:r>
            <a:r>
              <a:rPr lang="en-US" sz="1600" b="1" dirty="0"/>
              <a:t> ki he </a:t>
            </a:r>
            <a:r>
              <a:rPr lang="en-US" sz="1600" b="1" dirty="0" err="1"/>
              <a:t>fānau</a:t>
            </a:r>
            <a:r>
              <a:rPr lang="en-US" sz="1600" b="1" dirty="0"/>
              <a:t> </a:t>
            </a:r>
            <a:r>
              <a:rPr lang="en-US" sz="1600" b="1" dirty="0" err="1"/>
              <a:t>kehé</a:t>
            </a: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Fakakāinga</a:t>
            </a:r>
            <a:r>
              <a:rPr lang="en-US" sz="1600" b="1" dirty="0"/>
              <a:t> he </a:t>
            </a:r>
            <a:r>
              <a:rPr lang="en-US" sz="1600" b="1" dirty="0" err="1"/>
              <a:t>siví</a:t>
            </a:r>
            <a:endParaRPr lang="en-US" sz="1600" b="1" dirty="0">
              <a:cs typeface="Calibri"/>
            </a:endParaRPr>
          </a:p>
          <a:p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Ngutu</a:t>
            </a:r>
            <a:r>
              <a:rPr lang="en-US" sz="1600" b="1" dirty="0"/>
              <a:t> </a:t>
            </a:r>
            <a:r>
              <a:rPr lang="en-US" sz="1600" b="1" dirty="0" err="1"/>
              <a:t>lau</a:t>
            </a:r>
            <a:r>
              <a:rPr lang="en-US" sz="1600" b="1" dirty="0"/>
              <a:t>/ Talanoa </a:t>
            </a:r>
            <a:r>
              <a:rPr lang="en-US" sz="1600" b="1" dirty="0" err="1"/>
              <a:t>fakalotokovi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7030A0"/>
              </a:solidFill>
            </a:endParaRPr>
          </a:p>
          <a:p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31876" y="1234161"/>
            <a:ext cx="3256908" cy="501675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Lau ki he </a:t>
            </a:r>
            <a:r>
              <a:rPr lang="en-US" sz="1600" b="1" dirty="0" err="1"/>
              <a:t>tamaiki</a:t>
            </a:r>
            <a:r>
              <a:rPr lang="en-US" sz="1600" b="1" dirty="0"/>
              <a:t> </a:t>
            </a:r>
            <a:r>
              <a:rPr lang="en-US" sz="1600" b="1" dirty="0" err="1"/>
              <a:t>kehé</a:t>
            </a:r>
            <a:r>
              <a:rPr lang="en-US" sz="1600" b="1" dirty="0"/>
              <a:t>/ </a:t>
            </a:r>
            <a:r>
              <a:rPr lang="en-US" sz="1600" b="1" dirty="0" err="1"/>
              <a:t>ta‘efaka‘apa‘apa</a:t>
            </a:r>
            <a:r>
              <a:rPr lang="en-US" sz="1600" b="1" dirty="0"/>
              <a:t> ki he </a:t>
            </a:r>
            <a:r>
              <a:rPr lang="en-US" sz="1600" b="1" dirty="0" err="1"/>
              <a:t>faiakó</a:t>
            </a:r>
            <a:r>
              <a:rPr lang="en-US" sz="1600" b="1" dirty="0"/>
              <a:t> </a:t>
            </a:r>
            <a:r>
              <a:rPr lang="en-US" sz="1600" b="1" dirty="0" err="1"/>
              <a:t>mo</a:t>
            </a:r>
            <a:r>
              <a:rPr lang="en-US" sz="1600" b="1" dirty="0"/>
              <a:t> ha kau ‘</a:t>
            </a:r>
            <a:r>
              <a:rPr lang="en-US" sz="1600" b="1" dirty="0" err="1"/>
              <a:t>a‘ahi</a:t>
            </a: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 </a:t>
            </a:r>
            <a:r>
              <a:rPr lang="en-US" sz="1600" b="1" dirty="0" err="1"/>
              <a:t>Maumau‘i</a:t>
            </a:r>
            <a:r>
              <a:rPr lang="en-US" sz="1600" b="1" dirty="0"/>
              <a:t> e </a:t>
            </a:r>
            <a:r>
              <a:rPr lang="en-US" sz="1600" b="1" dirty="0" err="1"/>
              <a:t>naunau</a:t>
            </a:r>
            <a:r>
              <a:rPr lang="en-US" sz="1600" b="1" dirty="0"/>
              <a:t> e ‘</a:t>
            </a:r>
            <a:r>
              <a:rPr lang="en-US" sz="1600" b="1" dirty="0" err="1"/>
              <a:t>apiakó</a:t>
            </a: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Hola he </a:t>
            </a:r>
            <a:r>
              <a:rPr lang="en-US" sz="1600" b="1" dirty="0" err="1"/>
              <a:t>akó</a:t>
            </a: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Ngāue‘aki</a:t>
            </a:r>
            <a:r>
              <a:rPr lang="en-US" sz="1600" b="1" dirty="0"/>
              <a:t> e </a:t>
            </a:r>
            <a:r>
              <a:rPr lang="en-US" sz="1600" b="1" dirty="0" err="1"/>
              <a:t>ngaahi</a:t>
            </a:r>
            <a:r>
              <a:rPr lang="en-US" sz="1600" b="1" dirty="0"/>
              <a:t> lea </a:t>
            </a:r>
            <a:r>
              <a:rPr lang="en-US" sz="1600" b="1" dirty="0" err="1"/>
              <a:t>mo</a:t>
            </a:r>
            <a:r>
              <a:rPr lang="en-US" sz="1600" b="1" dirty="0"/>
              <a:t> e </a:t>
            </a:r>
            <a:r>
              <a:rPr lang="en-US" sz="1600" b="1" dirty="0" err="1"/>
              <a:t>ngaahi</a:t>
            </a:r>
            <a:r>
              <a:rPr lang="en-US" sz="1600" b="1" dirty="0"/>
              <a:t> </a:t>
            </a:r>
            <a:r>
              <a:rPr lang="en-US" sz="1600" b="1" dirty="0" err="1"/>
              <a:t>faka‘ilonga</a:t>
            </a:r>
            <a:r>
              <a:rPr lang="en-US" sz="1600" b="1" dirty="0"/>
              <a:t> </a:t>
            </a:r>
            <a:r>
              <a:rPr lang="en-US" sz="1600" b="1" dirty="0" err="1"/>
              <a:t>nima</a:t>
            </a:r>
            <a:r>
              <a:rPr lang="en-US" sz="1600" b="1" dirty="0"/>
              <a:t> </a:t>
            </a:r>
            <a:r>
              <a:rPr lang="en-US" sz="1600" b="1" dirty="0" err="1"/>
              <a:t>ta‘efe‘unga</a:t>
            </a: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To‘onga</a:t>
            </a:r>
            <a:r>
              <a:rPr lang="en-US" sz="1600" b="1" dirty="0"/>
              <a:t> </a:t>
            </a:r>
            <a:r>
              <a:rPr lang="en-US" sz="1600" b="1" dirty="0" err="1"/>
              <a:t>fakamamahi</a:t>
            </a:r>
            <a:r>
              <a:rPr lang="en-US" sz="1600" b="1" dirty="0"/>
              <a:t> ki ha </a:t>
            </a:r>
            <a:r>
              <a:rPr lang="en-US" sz="1600" b="1" dirty="0" err="1"/>
              <a:t>fanga</a:t>
            </a:r>
            <a:r>
              <a:rPr lang="en-US" sz="1600" b="1" dirty="0"/>
              <a:t> </a:t>
            </a:r>
            <a:r>
              <a:rPr lang="en-US" sz="1600" b="1" dirty="0" err="1"/>
              <a:t>ki‘i</a:t>
            </a:r>
            <a:r>
              <a:rPr lang="en-US" sz="1600" b="1" dirty="0"/>
              <a:t> </a:t>
            </a:r>
            <a:r>
              <a:rPr lang="en-US" sz="1600" b="1" dirty="0" err="1"/>
              <a:t>kulupu</a:t>
            </a:r>
            <a:r>
              <a:rPr lang="en-US" sz="1600" b="1" dirty="0"/>
              <a:t> </a:t>
            </a:r>
            <a:r>
              <a:rPr lang="en-US" sz="1600" b="1" dirty="0" err="1"/>
              <a:t>eg</a:t>
            </a:r>
            <a:r>
              <a:rPr lang="en-US" sz="1600" b="1" dirty="0"/>
              <a:t>, </a:t>
            </a:r>
            <a:r>
              <a:rPr lang="en-US" sz="1600" b="1" dirty="0" err="1"/>
              <a:t>tamaiki</a:t>
            </a:r>
            <a:r>
              <a:rPr lang="en-US" sz="1600" b="1" dirty="0"/>
              <a:t> </a:t>
            </a:r>
            <a:r>
              <a:rPr lang="en-US" sz="1600" b="1" dirty="0" err="1"/>
              <a:t>fefine</a:t>
            </a:r>
            <a:r>
              <a:rPr lang="en-US" sz="1600" b="1" dirty="0"/>
              <a:t>, kau </a:t>
            </a:r>
            <a:r>
              <a:rPr lang="en-US" sz="1600" b="1" dirty="0" err="1"/>
              <a:t>fakaleitī</a:t>
            </a:r>
            <a:r>
              <a:rPr lang="en-US" sz="1600" b="1" dirty="0"/>
              <a:t>, </a:t>
            </a:r>
            <a:r>
              <a:rPr lang="en-US" sz="1600" b="1" dirty="0" err="1"/>
              <a:t>faingata'a'ia</a:t>
            </a:r>
            <a:endParaRPr lang="en-US" sz="1600" b="1" dirty="0" err="1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 Hokohoko </a:t>
            </a:r>
            <a:r>
              <a:rPr lang="en-US" sz="1600" b="1" dirty="0" err="1"/>
              <a:t>atu</a:t>
            </a:r>
            <a:r>
              <a:rPr lang="en-US" sz="1600" b="1" dirty="0"/>
              <a:t> e </a:t>
            </a:r>
            <a:r>
              <a:rPr lang="en-US" sz="1600" b="1" dirty="0" err="1"/>
              <a:t>kākā</a:t>
            </a:r>
            <a:r>
              <a:rPr lang="en-US" sz="1600" b="1" dirty="0"/>
              <a:t> he </a:t>
            </a:r>
            <a:r>
              <a:rPr lang="en-US" sz="1600" b="1" dirty="0" err="1"/>
              <a:t>siví</a:t>
            </a:r>
            <a:endParaRPr lang="en-US" sz="1600" b="1" dirty="0">
              <a:cs typeface="Calibri"/>
            </a:endParaRPr>
          </a:p>
          <a:p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Hua </a:t>
            </a:r>
            <a:r>
              <a:rPr lang="en-US" sz="1600" b="1" dirty="0" err="1"/>
              <a:t>ta‘epoaki</a:t>
            </a:r>
            <a:r>
              <a:rPr lang="en-US" sz="1600" b="1" dirty="0"/>
              <a:t> e </a:t>
            </a:r>
            <a:r>
              <a:rPr lang="en-US" sz="1600" b="1" dirty="0" err="1"/>
              <a:t>ngaahi</a:t>
            </a:r>
            <a:r>
              <a:rPr lang="en-US" sz="1600" b="1" dirty="0"/>
              <a:t> </a:t>
            </a:r>
            <a:r>
              <a:rPr lang="en-US" sz="1600" b="1" dirty="0" err="1"/>
              <a:t>naunau</a:t>
            </a:r>
            <a:r>
              <a:rPr lang="en-US" sz="1600" b="1" dirty="0"/>
              <a:t> </a:t>
            </a:r>
            <a:r>
              <a:rPr lang="en-US" sz="1600" b="1" dirty="0" err="1"/>
              <a:t>mo</a:t>
            </a:r>
            <a:r>
              <a:rPr lang="en-US" sz="1600" b="1" dirty="0"/>
              <a:t> e koloa ‘a e </a:t>
            </a:r>
            <a:r>
              <a:rPr lang="en-US" sz="1600" b="1" dirty="0" err="1"/>
              <a:t>tamaikí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420830" y="1060549"/>
            <a:ext cx="3327078" cy="504753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400" b="1" dirty="0" err="1"/>
              <a:t>Ngaahi</a:t>
            </a:r>
            <a:r>
              <a:rPr lang="en-US" sz="1400" b="1" dirty="0"/>
              <a:t> </a:t>
            </a:r>
            <a:r>
              <a:rPr lang="en-US" sz="1400" b="1" dirty="0" err="1"/>
              <a:t>tō‘onga</a:t>
            </a:r>
            <a:r>
              <a:rPr lang="en-US" sz="1400" b="1" dirty="0"/>
              <a:t> </a:t>
            </a:r>
            <a:r>
              <a:rPr lang="en-US" sz="1400" b="1" dirty="0" err="1"/>
              <a:t>fakamamahi</a:t>
            </a:r>
            <a:r>
              <a:rPr lang="en-US" sz="1400" b="1" dirty="0"/>
              <a:t> he </a:t>
            </a:r>
            <a:r>
              <a:rPr lang="en-US" sz="1400" b="1" dirty="0" err="1"/>
              <a:t>sosaietí</a:t>
            </a:r>
            <a:endParaRPr lang="en-US" sz="1400" b="1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 err="1"/>
              <a:t>Maumau‘i</a:t>
            </a:r>
            <a:r>
              <a:rPr lang="en-US" sz="1400" b="1" dirty="0"/>
              <a:t> e </a:t>
            </a:r>
            <a:r>
              <a:rPr lang="en-US" sz="1400" b="1" dirty="0" err="1"/>
              <a:t>ngaahi</a:t>
            </a:r>
            <a:r>
              <a:rPr lang="en-US" sz="1400" b="1" dirty="0"/>
              <a:t> </a:t>
            </a:r>
            <a:r>
              <a:rPr lang="en-US" sz="1400" b="1" dirty="0" err="1"/>
              <a:t>feitu‘u</a:t>
            </a:r>
            <a:r>
              <a:rPr lang="en-US" sz="1400" b="1" dirty="0"/>
              <a:t> </a:t>
            </a:r>
            <a:r>
              <a:rPr lang="en-US" sz="1400" b="1" dirty="0" err="1"/>
              <a:t>fakapule‘angá</a:t>
            </a:r>
            <a:r>
              <a:rPr lang="en-US" sz="1400" b="1" dirty="0"/>
              <a:t> </a:t>
            </a:r>
            <a:endParaRPr lang="en-US" sz="1400" b="1" dirty="0">
              <a:cs typeface="Calibri"/>
            </a:endParaRPr>
          </a:p>
          <a:p>
            <a:endParaRPr lang="en-US" sz="1400" b="1" dirty="0">
              <a:cs typeface="Calibri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‘Ikai toe ‘</a:t>
            </a:r>
            <a:r>
              <a:rPr lang="en-US" sz="1400" b="1" dirty="0" err="1"/>
              <a:t>alu</a:t>
            </a:r>
            <a:r>
              <a:rPr lang="en-US" sz="1400" b="1" dirty="0"/>
              <a:t> ki he </a:t>
            </a:r>
            <a:r>
              <a:rPr lang="en-US" sz="1400" b="1" dirty="0" err="1"/>
              <a:t>akó</a:t>
            </a:r>
            <a:r>
              <a:rPr lang="en-US" sz="1400" b="1" dirty="0"/>
              <a:t>/ </a:t>
            </a:r>
            <a:r>
              <a:rPr lang="en-US" sz="1400" b="1" dirty="0" err="1"/>
              <a:t>Nofo</a:t>
            </a:r>
            <a:r>
              <a:rPr lang="en-US" sz="1400" b="1" dirty="0"/>
              <a:t> he </a:t>
            </a:r>
            <a:r>
              <a:rPr lang="en-US" sz="1400" b="1" dirty="0" err="1"/>
              <a:t>akó</a:t>
            </a:r>
            <a:endParaRPr lang="en-US" sz="1400" b="1" dirty="0">
              <a:cs typeface="Calibri"/>
            </a:endParaRPr>
          </a:p>
          <a:p>
            <a:pPr lvl="0"/>
            <a:endParaRPr lang="en-US" sz="1400" b="1" dirty="0">
              <a:cs typeface="Calibri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400" b="1" dirty="0" err="1"/>
              <a:t>Ngāue‘aki</a:t>
            </a:r>
            <a:r>
              <a:rPr lang="en-US" sz="1400" b="1" dirty="0"/>
              <a:t> e </a:t>
            </a:r>
            <a:r>
              <a:rPr lang="en-US" sz="1400" b="1" dirty="0" err="1"/>
              <a:t>faito‘o</a:t>
            </a:r>
            <a:r>
              <a:rPr lang="en-US" sz="1400" b="1" dirty="0"/>
              <a:t> </a:t>
            </a:r>
            <a:r>
              <a:rPr lang="en-US" sz="1400" b="1" dirty="0" err="1"/>
              <a:t>konatapú</a:t>
            </a:r>
            <a:endParaRPr lang="en-US" sz="1400" b="1" dirty="0">
              <a:cs typeface="Calibri"/>
            </a:endParaRPr>
          </a:p>
          <a:p>
            <a:pPr lvl="0"/>
            <a:endParaRPr lang="en-US" sz="1400" dirty="0">
              <a:cs typeface="Calibri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400" b="1" dirty="0" err="1"/>
              <a:t>Tā</a:t>
            </a:r>
            <a:r>
              <a:rPr lang="en-US" sz="1400" b="1" dirty="0"/>
              <a:t> </a:t>
            </a:r>
            <a:r>
              <a:rPr lang="en-US" sz="1400" b="1" dirty="0" err="1"/>
              <a:t>mo</a:t>
            </a:r>
            <a:r>
              <a:rPr lang="en-US" sz="1400" b="1" dirty="0"/>
              <a:t> </a:t>
            </a:r>
            <a:r>
              <a:rPr lang="en-US" sz="1400" b="1" dirty="0" err="1"/>
              <a:t>fakamamahi</a:t>
            </a:r>
            <a:r>
              <a:rPr lang="en-US" sz="1400" b="1" dirty="0"/>
              <a:t>, ‘</a:t>
            </a:r>
            <a:r>
              <a:rPr lang="en-US" sz="1400" b="1" dirty="0" err="1"/>
              <a:t>i</a:t>
            </a:r>
            <a:r>
              <a:rPr lang="en-US" sz="1400" b="1" dirty="0"/>
              <a:t> he </a:t>
            </a:r>
            <a:r>
              <a:rPr lang="en-US" sz="1400" b="1" dirty="0" err="1"/>
              <a:t>tō‘onga</a:t>
            </a:r>
            <a:r>
              <a:rPr lang="en-US" sz="1400" b="1" dirty="0"/>
              <a:t> </a:t>
            </a:r>
            <a:r>
              <a:rPr lang="en-US" sz="1400" b="1" dirty="0" err="1"/>
              <a:t>mo</a:t>
            </a:r>
            <a:r>
              <a:rPr lang="en-US" sz="1400" b="1" dirty="0"/>
              <a:t> e lea</a:t>
            </a:r>
            <a:endParaRPr lang="en-US" sz="1400" b="1" dirty="0">
              <a:cs typeface="Calibri"/>
            </a:endParaRPr>
          </a:p>
          <a:p>
            <a:pPr lvl="0"/>
            <a:endParaRPr lang="en-US" sz="14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 err="1"/>
              <a:t>Fakamamahi</a:t>
            </a:r>
            <a:r>
              <a:rPr lang="en-US" sz="1400" b="1" dirty="0"/>
              <a:t> </a:t>
            </a:r>
            <a:r>
              <a:rPr lang="en-US" sz="1400" b="1" dirty="0" err="1"/>
              <a:t>fakakaukengi</a:t>
            </a:r>
            <a:r>
              <a:rPr lang="en-US" sz="1400" b="1" dirty="0"/>
              <a:t>, </a:t>
            </a:r>
            <a:r>
              <a:rPr lang="en-US" sz="1400" b="1" dirty="0" err="1"/>
              <a:t>fakamamahi</a:t>
            </a:r>
            <a:r>
              <a:rPr lang="en-US" sz="1400" b="1" dirty="0"/>
              <a:t> </a:t>
            </a:r>
            <a:r>
              <a:rPr lang="en-US" sz="1400" b="1" dirty="0" err="1"/>
              <a:t>ngāue‘aki</a:t>
            </a:r>
            <a:r>
              <a:rPr lang="en-US" sz="1400" b="1" dirty="0"/>
              <a:t> e ‘</a:t>
            </a:r>
            <a:r>
              <a:rPr lang="en-US" sz="1400" b="1" dirty="0" err="1"/>
              <a:t>initanetí</a:t>
            </a:r>
            <a:r>
              <a:rPr lang="en-US" sz="1400" b="1" dirty="0"/>
              <a:t>, mama </a:t>
            </a:r>
            <a:r>
              <a:rPr lang="en-US" sz="1400" b="1" dirty="0" err="1"/>
              <a:t>kitu‘a</a:t>
            </a:r>
            <a:r>
              <a:rPr lang="en-US" sz="1400" b="1" dirty="0"/>
              <a:t> e </a:t>
            </a:r>
            <a:r>
              <a:rPr lang="en-US" sz="1400" b="1" dirty="0" err="1"/>
              <a:t>fakamatala</a:t>
            </a:r>
            <a:r>
              <a:rPr lang="en-US" sz="1400" b="1" dirty="0"/>
              <a:t> </a:t>
            </a:r>
            <a:r>
              <a:rPr lang="en-US" sz="1400" b="1" dirty="0" err="1"/>
              <a:t>pelepelengesi</a:t>
            </a:r>
            <a:endParaRPr lang="en-US" sz="1400" b="1" dirty="0">
              <a:cs typeface="Calibri"/>
            </a:endParaRPr>
          </a:p>
          <a:p>
            <a:endParaRPr lang="en-US" sz="1400" b="1" dirty="0">
              <a:cs typeface="Calibri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1400" b="1" dirty="0"/>
              <a:t>Hiki </a:t>
            </a:r>
            <a:r>
              <a:rPr lang="en-US" sz="1400" b="1" dirty="0" err="1"/>
              <a:t>tatau</a:t>
            </a:r>
            <a:r>
              <a:rPr lang="en-US" sz="1400" b="1" dirty="0"/>
              <a:t> </a:t>
            </a:r>
            <a:r>
              <a:rPr lang="en-US" sz="1400" b="1" dirty="0" err="1"/>
              <a:t>ta‘ema‘u</a:t>
            </a:r>
            <a:r>
              <a:rPr lang="en-US" sz="1400" b="1" dirty="0"/>
              <a:t> </a:t>
            </a:r>
            <a:r>
              <a:rPr lang="en-US" sz="1400" b="1" dirty="0" err="1"/>
              <a:t>ngofua</a:t>
            </a:r>
            <a:r>
              <a:rPr lang="en-US" sz="1400" b="1" dirty="0"/>
              <a:t>/ </a:t>
            </a:r>
            <a:r>
              <a:rPr lang="en-US" sz="1400" b="1" dirty="0" err="1"/>
              <a:t>fakamo‘oni</a:t>
            </a:r>
            <a:r>
              <a:rPr lang="en-US" sz="1400" b="1" dirty="0"/>
              <a:t> </a:t>
            </a:r>
            <a:r>
              <a:rPr lang="en-US" sz="1400" b="1" dirty="0" err="1"/>
              <a:t>loi</a:t>
            </a:r>
            <a:endParaRPr lang="en-US" sz="1400" b="1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b="1" dirty="0" err="1"/>
              <a:t>Fa‘ufa‘u</a:t>
            </a:r>
            <a:r>
              <a:rPr lang="en-US" sz="1400" b="1" dirty="0"/>
              <a:t> </a:t>
            </a:r>
            <a:r>
              <a:rPr lang="en-US" sz="1400" b="1" dirty="0" err="1"/>
              <a:t>ke</a:t>
            </a:r>
            <a:r>
              <a:rPr lang="en-US" sz="1400" b="1" dirty="0"/>
              <a:t> mole/ </a:t>
            </a:r>
            <a:r>
              <a:rPr lang="en-US" sz="1400" b="1" dirty="0" err="1"/>
              <a:t>maumau</a:t>
            </a:r>
            <a:r>
              <a:rPr lang="en-US" sz="1400" b="1" dirty="0"/>
              <a:t>/ </a:t>
            </a:r>
            <a:r>
              <a:rPr lang="en-US" sz="1400" b="1" dirty="0" err="1"/>
              <a:t>fakalavea</a:t>
            </a:r>
            <a:r>
              <a:rPr lang="en-US" sz="1400" b="1" dirty="0"/>
              <a:t> ha taha</a:t>
            </a:r>
            <a:endParaRPr lang="en-US" sz="1400" b="1" dirty="0">
              <a:cs typeface="Calibri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flipV="1">
            <a:off x="7435974" y="2224391"/>
            <a:ext cx="816487" cy="74740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98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90" y="101385"/>
            <a:ext cx="11147117" cy="11273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Fakapapau‘i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e ‘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ulungaanga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leleí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he ‘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apiakó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fakakātoa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590" y="1385887"/>
            <a:ext cx="6754486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Tala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ke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 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ilo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tu‘utu‘uni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ngāué</a:t>
            </a:r>
            <a:endParaRPr lang="en-US" sz="2000" b="1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Fakamahino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me‘a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oku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ke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amanaki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ki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aí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laó</a:t>
            </a:r>
            <a:endParaRPr lang="en-US" sz="2000" b="1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Langa hake 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vaá</a:t>
            </a:r>
            <a:endParaRPr lang="en-US" sz="2000" b="1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 ‘Ai 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faka‘ai‘ai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fakapale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/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fakamālō</a:t>
            </a:r>
            <a:endParaRPr lang="en-US" sz="2000" b="1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Fakatātā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me‘a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oku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ke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uhinga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ki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aí</a:t>
            </a:r>
            <a:endParaRPr lang="en-US" sz="2000" b="1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Toutou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talanoa'i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me‘a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oku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mahu‘inga‘ia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ai e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apiakó</a:t>
            </a:r>
            <a:endParaRPr lang="en-US" sz="2000" b="1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Ngāue‘aki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e kau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ōfisa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fale‘í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mo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malu‘i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fanau</a:t>
            </a:r>
            <a:endParaRPr lang="en-US" sz="2000" b="1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polokalama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tokoni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ngāue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aki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kakai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he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komiunití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kulupu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faka-siasi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, kau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faiako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ma‘u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penisoni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, kau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neesi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sz="2000" b="1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 Kau lea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mei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he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kulupu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kehe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hange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ko 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polisi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, kau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neesi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, ha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taki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manakoa</a:t>
            </a:r>
            <a:endParaRPr lang="en-US" sz="2000" b="1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Ngaahi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ngāue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he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kalasi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oku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ne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faka‘ai‘ai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e ‘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ulungaanga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leleí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025" y="1385887"/>
            <a:ext cx="3569885" cy="44753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80917" y="3623575"/>
            <a:ext cx="2305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</a:t>
            </a:r>
            <a:r>
              <a:rPr lang="en-US" sz="2400" b="1" dirty="0">
                <a:solidFill>
                  <a:schemeClr val="accent5"/>
                </a:solidFill>
              </a:rPr>
              <a:t>A</a:t>
            </a:r>
            <a:r>
              <a:rPr lang="en-US" sz="2400" b="1" dirty="0">
                <a:solidFill>
                  <a:srgbClr val="00B0F0"/>
                </a:solidFill>
              </a:rPr>
              <a:t>W</a:t>
            </a:r>
            <a:r>
              <a:rPr lang="en-US" sz="2400" b="1" dirty="0">
                <a:solidFill>
                  <a:srgbClr val="7030A0"/>
                </a:solidFill>
              </a:rPr>
              <a:t>S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P</a:t>
            </a:r>
            <a:r>
              <a:rPr lang="en-US" sz="2400" b="1" dirty="0"/>
              <a:t>roblem- solve</a:t>
            </a:r>
          </a:p>
          <a:p>
            <a:r>
              <a:rPr lang="en-US" sz="2400" b="1" dirty="0">
                <a:solidFill>
                  <a:schemeClr val="accent5"/>
                </a:solidFill>
              </a:rPr>
              <a:t>A</a:t>
            </a:r>
            <a:r>
              <a:rPr lang="en-US" sz="2400" b="1" dirty="0"/>
              <a:t>lways Care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W</a:t>
            </a:r>
            <a:r>
              <a:rPr lang="en-US" sz="2400" b="1" dirty="0"/>
              <a:t>ork Hard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S</a:t>
            </a:r>
            <a:r>
              <a:rPr lang="en-US" sz="2400" b="1" dirty="0"/>
              <a:t>how respect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77996" y="5861265"/>
            <a:ext cx="1983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/>
              <a:t>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C</a:t>
            </a:r>
            <a:r>
              <a:rPr lang="en-US" sz="3200" b="1" dirty="0">
                <a:solidFill>
                  <a:schemeClr val="accent1"/>
                </a:solidFill>
              </a:rPr>
              <a:t>A</a:t>
            </a:r>
            <a:r>
              <a:rPr lang="en-US" sz="3200" b="1" dirty="0">
                <a:solidFill>
                  <a:srgbClr val="7030A0"/>
                </a:solidFill>
              </a:rPr>
              <a:t>R</a:t>
            </a:r>
            <a:r>
              <a:rPr lang="en-US" sz="3200" b="1" dirty="0">
                <a:solidFill>
                  <a:schemeClr val="accent2"/>
                </a:solidFill>
              </a:rPr>
              <a:t>E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946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917" y="480581"/>
            <a:ext cx="7870236" cy="5678740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r>
              <a:rPr lang="en-US" sz="2400" b="1" dirty="0"/>
              <a:t>TE TAU FAKA‘AI‘AI ‘E ‘ULUNGAANGA LELEÍ FAKATAHA ‘I HOTAU ‘APIAKÓ 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800" b="1" dirty="0"/>
              <a:t>'E TAAIMU‘A E PULE AKÓ PEA POUPOU KI AI E KAU ‘ŌFISÁ</a:t>
            </a:r>
            <a:br>
              <a:rPr lang="en-US" sz="2800" b="1" dirty="0"/>
            </a:br>
            <a:r>
              <a:rPr lang="en-US" sz="2800" b="1" dirty="0"/>
              <a:t>'E NGAUE FAKATAHA E PULEAKÓ MO E ŌFISÁ MO E KAU FAIAKÓ</a:t>
            </a:r>
            <a:br>
              <a:rPr lang="en-US" sz="2800" b="1" dirty="0"/>
            </a:b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KO HONO MALU‘I E FĀNAÚ KO E NGĀUE ‘A E TOKOTAHA KOTOA</a:t>
            </a:r>
            <a:endParaRPr lang="en-US" sz="2800" dirty="0"/>
          </a:p>
        </p:txBody>
      </p:sp>
      <p:sp>
        <p:nvSpPr>
          <p:cNvPr id="3" name="Rectangle: Rounded Corners 5">
            <a:extLst>
              <a:ext uri="{FF2B5EF4-FFF2-40B4-BE49-F238E27FC236}">
                <a16:creationId xmlns:a16="http://schemas.microsoft.com/office/drawing/2014/main" id="{14963884-399D-4872-B987-10AF4B91B7CD}"/>
              </a:ext>
            </a:extLst>
          </p:cNvPr>
          <p:cNvSpPr/>
          <p:nvPr/>
        </p:nvSpPr>
        <p:spPr>
          <a:xfrm>
            <a:off x="8288568" y="480581"/>
            <a:ext cx="3703272" cy="56787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Plan and implement a SCHOOL WIDE APPROACH </a:t>
            </a:r>
          </a:p>
          <a:p>
            <a:pPr algn="ctr"/>
            <a:r>
              <a:rPr lang="en-US" sz="2400" dirty="0"/>
              <a:t>Lay clear Expectations for:</a:t>
            </a:r>
          </a:p>
          <a:p>
            <a:pPr algn="ctr"/>
            <a:r>
              <a:rPr lang="en-US" sz="2400" dirty="0"/>
              <a:t> CLASSROOM, BATHROOMS, PLAYGROUND, </a:t>
            </a:r>
          </a:p>
          <a:p>
            <a:pPr algn="ctr"/>
            <a:r>
              <a:rPr lang="en-US" sz="2400" dirty="0"/>
              <a:t>CANTEEN,</a:t>
            </a:r>
          </a:p>
          <a:p>
            <a:pPr algn="ctr"/>
            <a:r>
              <a:rPr lang="en-US" sz="2400" dirty="0"/>
              <a:t>ASSEMBLIES,</a:t>
            </a:r>
          </a:p>
          <a:p>
            <a:pPr algn="ctr"/>
            <a:r>
              <a:rPr lang="en-US" sz="2400" dirty="0"/>
              <a:t>MEETINGS,</a:t>
            </a:r>
          </a:p>
          <a:p>
            <a:pPr algn="ctr"/>
            <a:r>
              <a:rPr lang="en-US" sz="2400" dirty="0"/>
              <a:t>SCHOOL EVENTS etc</a:t>
            </a:r>
            <a:endParaRPr lang="en-FJ" sz="2400" dirty="0"/>
          </a:p>
        </p:txBody>
      </p:sp>
    </p:spTree>
    <p:extLst>
      <p:ext uri="{BB962C8B-B14F-4D97-AF65-F5344CB8AC3E}">
        <p14:creationId xmlns:p14="http://schemas.microsoft.com/office/powerpoint/2010/main" val="52018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7283" y="2776407"/>
            <a:ext cx="4133342" cy="119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Fakatoka</a:t>
            </a: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ha </a:t>
            </a:r>
            <a:r>
              <a:rPr 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ngaahi</a:t>
            </a: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vā</a:t>
            </a: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‘</a:t>
            </a:r>
            <a:r>
              <a:rPr 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oku</a:t>
            </a: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poupou </a:t>
            </a:r>
            <a:r>
              <a:rPr 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</a:t>
            </a: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feongo‘aki</a:t>
            </a:r>
            <a:endParaRPr lang="en-US" sz="2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85012" y="1366644"/>
            <a:ext cx="6532380" cy="49801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285750" indent="-228600" defTabSz="9144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0" u="none" strike="noStrike" dirty="0" err="1">
                <a:solidFill>
                  <a:schemeClr val="accent1">
                    <a:lumMod val="75000"/>
                  </a:schemeClr>
                </a:solidFill>
                <a:effectLst/>
              </a:rPr>
              <a:t>Faingofua</a:t>
            </a:r>
            <a:r>
              <a:rPr lang="en-US" sz="240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400" i="0" u="none" strike="noStrike" dirty="0" err="1">
                <a:solidFill>
                  <a:schemeClr val="accent1">
                    <a:lumMod val="75000"/>
                  </a:schemeClr>
                </a:solidFill>
                <a:effectLst/>
              </a:rPr>
              <a:t>ange</a:t>
            </a:r>
            <a:r>
              <a:rPr lang="en-US" sz="240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 ai </a:t>
            </a:r>
            <a:r>
              <a:rPr lang="en-US" sz="2400" i="0" u="none" strike="noStrike" dirty="0" err="1">
                <a:solidFill>
                  <a:schemeClr val="accent1">
                    <a:lumMod val="75000"/>
                  </a:schemeClr>
                </a:solidFill>
                <a:effectLst/>
              </a:rPr>
              <a:t>ke</a:t>
            </a:r>
            <a:r>
              <a:rPr lang="en-US" sz="240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r>
              <a:rPr lang="en-US" sz="2400" i="0" u="none" strike="noStrike" dirty="0" err="1">
                <a:solidFill>
                  <a:schemeClr val="accent1">
                    <a:lumMod val="75000"/>
                  </a:schemeClr>
                </a:solidFill>
                <a:effectLst/>
              </a:rPr>
              <a:t>mapule‘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 e </a:t>
            </a:r>
            <a:r>
              <a:rPr lang="en-US" sz="2400" i="0" u="none" strike="noStrike" dirty="0" err="1">
                <a:solidFill>
                  <a:schemeClr val="accent1">
                    <a:lumMod val="75000"/>
                  </a:schemeClr>
                </a:solidFill>
                <a:effectLst/>
              </a:rPr>
              <a:t>tō‘ongá</a:t>
            </a:r>
            <a:r>
              <a:rPr lang="en-US" sz="2400" i="0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.</a:t>
            </a:r>
          </a:p>
          <a:p>
            <a:pPr marL="285750" indent="-228600" defTabSz="9144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Ongo‘i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vēkeveke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e kau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faiakó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– ‘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ikai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ongo‘i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puputu‘u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285750" indent="-228600" defTabSz="9144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‘Oku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vēkeveke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faiakó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ahi‘ahi‘i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ha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me‘a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fo‘ou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koe‘uhī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ko e poupou ‘a 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fānauakó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285750" indent="-228600" defTabSz="9144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‘Oku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ongo‘i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‘e he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fānaú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oku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tali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lelei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kinautolu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pea ‘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oku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nau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mahu‘inga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28600" defTabSz="9144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Ongo‘i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'e he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fānauakó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“... ko '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eku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fehalaakí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oku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tali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pē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‘e he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faiakó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ka u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feinga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au he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taimi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kotoa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toe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ke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lelei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ange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.”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08100" y="1296536"/>
            <a:ext cx="3389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92710" y="0"/>
            <a:ext cx="1220343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/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Fakatupulaki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e ‘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ulungaanga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lelei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he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ngaahi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lokiakó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532" y="1568100"/>
            <a:ext cx="263477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2400" b="1" dirty="0">
              <a:cs typeface="Calibri"/>
            </a:endParaRPr>
          </a:p>
          <a:p>
            <a:r>
              <a:rPr lang="en-US" sz="2400" b="1" dirty="0"/>
              <a:t>Ko e </a:t>
            </a:r>
            <a:r>
              <a:rPr lang="en-US" sz="2400" b="1" dirty="0" err="1"/>
              <a:t>makatu‘unga</a:t>
            </a: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528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0960" y="1011564"/>
            <a:ext cx="11419090" cy="347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Konga 2: </a:t>
            </a:r>
            <a:endParaRPr lang="en-US" sz="4400" dirty="0">
              <a:solidFill>
                <a:srgbClr val="2F5597"/>
              </a:solidFill>
              <a:cs typeface="Calibri" panose="020F0502020204030204"/>
            </a:endParaRPr>
          </a:p>
          <a:p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Ko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</a:rPr>
              <a:t>hono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</a:rPr>
              <a:t>tokanga‘i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</a:rPr>
              <a:t>pē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</a:rPr>
              <a:t>koé</a:t>
            </a:r>
            <a:endParaRPr lang="en-US" sz="4400" b="1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algn="ctr"/>
            <a:endParaRPr lang="en-US" sz="44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059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5656</Words>
  <Application>Microsoft Office PowerPoint</Application>
  <PresentationFormat>Widescreen</PresentationFormat>
  <Paragraphs>402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Ako 3   Positive Behaviour Intervention &amp; Supports Ngaahi Tokoni &amp; Poupou ke fakatupulaki e ‘ulungaanga leleí  </vt:lpstr>
      <vt:lpstr>Konga 1:  Ko e ola ‘o e fakatotolo fekau'aki mo e 'ulungaanga:</vt:lpstr>
      <vt:lpstr>PowerPoint Presentation</vt:lpstr>
      <vt:lpstr> Mapule‘i e ‘ulungaangá</vt:lpstr>
      <vt:lpstr>Fakapapau‘i e ‘ulungaanga leleí ‘i he ‘apiakó fakakātoa</vt:lpstr>
      <vt:lpstr> TE TAU FAKA‘AI‘AI ‘E ‘ULUNGAANGA LELEÍ FAKATAHA ‘I HOTAU ‘APIAKÓ   'E TAAIMU‘A E PULE AKÓ PEA POUPOU KI AI E KAU ‘ŌFISÁ 'E NGAUE FAKATAHA E PULEAKÓ MO E ŌFISÁ MO E KAU FAIAKÓ   KO HONO MALU‘I E FĀNAÚ KO E NGĀUE ‘A E TOKOTAHA KOTOA</vt:lpstr>
      <vt:lpstr>PowerPoint Presentation</vt:lpstr>
      <vt:lpstr>PowerPoint Presentation</vt:lpstr>
      <vt:lpstr>NGAAHI FAKA‘ILONGA KEI MAMA‘O – ‘ILO PEA FAI HA ME‘A KI AI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Shantini Saberi</dc:creator>
  <cp:lastModifiedBy>Earlene Lokotui</cp:lastModifiedBy>
  <cp:revision>377</cp:revision>
  <dcterms:modified xsi:type="dcterms:W3CDTF">2022-09-22T22:59:02Z</dcterms:modified>
</cp:coreProperties>
</file>